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  <p:sldMasterId id="2147483804" r:id="rId3"/>
    <p:sldMasterId id="2147483816" r:id="rId4"/>
    <p:sldMasterId id="2147483912" r:id="rId5"/>
  </p:sldMasterIdLst>
  <p:notesMasterIdLst>
    <p:notesMasterId r:id="rId37"/>
  </p:notesMasterIdLst>
  <p:sldIdLst>
    <p:sldId id="258" r:id="rId6"/>
    <p:sldId id="333" r:id="rId7"/>
    <p:sldId id="304" r:id="rId8"/>
    <p:sldId id="306" r:id="rId9"/>
    <p:sldId id="263" r:id="rId10"/>
    <p:sldId id="317" r:id="rId11"/>
    <p:sldId id="334" r:id="rId12"/>
    <p:sldId id="343" r:id="rId13"/>
    <p:sldId id="336" r:id="rId14"/>
    <p:sldId id="337" r:id="rId15"/>
    <p:sldId id="338" r:id="rId16"/>
    <p:sldId id="339" r:id="rId17"/>
    <p:sldId id="340" r:id="rId18"/>
    <p:sldId id="345" r:id="rId19"/>
    <p:sldId id="341" r:id="rId20"/>
    <p:sldId id="342" r:id="rId21"/>
    <p:sldId id="346" r:id="rId22"/>
    <p:sldId id="347" r:id="rId23"/>
    <p:sldId id="348" r:id="rId24"/>
    <p:sldId id="319" r:id="rId25"/>
    <p:sldId id="320" r:id="rId26"/>
    <p:sldId id="321" r:id="rId27"/>
    <p:sldId id="329" r:id="rId28"/>
    <p:sldId id="331" r:id="rId29"/>
    <p:sldId id="315" r:id="rId30"/>
    <p:sldId id="324" r:id="rId31"/>
    <p:sldId id="264" r:id="rId32"/>
    <p:sldId id="325" r:id="rId33"/>
    <p:sldId id="326" r:id="rId34"/>
    <p:sldId id="323" r:id="rId35"/>
    <p:sldId id="266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BAD"/>
    <a:srgbClr val="99CCFF"/>
    <a:srgbClr val="DD9BD5"/>
    <a:srgbClr val="CCFF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D13576-DA70-401E-89FE-9800BC8F6314}" v="14" dt="2022-11-09T22:45:49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ziella Lionello" userId="0303e04e34c2865c" providerId="LiveId" clId="{7ED13576-DA70-401E-89FE-9800BC8F6314}"/>
    <pc:docChg chg="custSel addSld delSld modSld">
      <pc:chgData name="Graziella Lionello" userId="0303e04e34c2865c" providerId="LiveId" clId="{7ED13576-DA70-401E-89FE-9800BC8F6314}" dt="2022-11-09T22:45:58.250" v="19" actId="2696"/>
      <pc:docMkLst>
        <pc:docMk/>
      </pc:docMkLst>
      <pc:sldChg chg="delSp del mod">
        <pc:chgData name="Graziella Lionello" userId="0303e04e34c2865c" providerId="LiveId" clId="{7ED13576-DA70-401E-89FE-9800BC8F6314}" dt="2022-11-09T22:45:58.250" v="19" actId="2696"/>
        <pc:sldMkLst>
          <pc:docMk/>
          <pc:sldMk cId="3977894696" sldId="327"/>
        </pc:sldMkLst>
        <pc:picChg chg="del">
          <ac:chgData name="Graziella Lionello" userId="0303e04e34c2865c" providerId="LiveId" clId="{7ED13576-DA70-401E-89FE-9800BC8F6314}" dt="2022-11-09T22:45:25.199" v="14" actId="21"/>
          <ac:picMkLst>
            <pc:docMk/>
            <pc:sldMk cId="3977894696" sldId="327"/>
            <ac:picMk id="3" creationId="{992B4C11-CA10-E558-5FAB-568935A0C3D4}"/>
          </ac:picMkLst>
        </pc:picChg>
      </pc:sldChg>
      <pc:sldChg chg="del setBg">
        <pc:chgData name="Graziella Lionello" userId="0303e04e34c2865c" providerId="LiveId" clId="{7ED13576-DA70-401E-89FE-9800BC8F6314}" dt="2022-11-09T22:35:37.938" v="13" actId="2696"/>
        <pc:sldMkLst>
          <pc:docMk/>
          <pc:sldMk cId="3867816287" sldId="328"/>
        </pc:sldMkLst>
      </pc:sldChg>
      <pc:sldChg chg="setBg">
        <pc:chgData name="Graziella Lionello" userId="0303e04e34c2865c" providerId="LiveId" clId="{7ED13576-DA70-401E-89FE-9800BC8F6314}" dt="2022-11-09T22:35:22.634" v="12"/>
        <pc:sldMkLst>
          <pc:docMk/>
          <pc:sldMk cId="3021370306" sldId="329"/>
        </pc:sldMkLst>
      </pc:sldChg>
      <pc:sldChg chg="setBg">
        <pc:chgData name="Graziella Lionello" userId="0303e04e34c2865c" providerId="LiveId" clId="{7ED13576-DA70-401E-89FE-9800BC8F6314}" dt="2022-11-09T22:35:10.785" v="11"/>
        <pc:sldMkLst>
          <pc:docMk/>
          <pc:sldMk cId="728188644" sldId="330"/>
        </pc:sldMkLst>
      </pc:sldChg>
      <pc:sldChg chg="addSp modSp new mod setBg">
        <pc:chgData name="Graziella Lionello" userId="0303e04e34c2865c" providerId="LiveId" clId="{7ED13576-DA70-401E-89FE-9800BC8F6314}" dt="2022-11-09T22:34:38.482" v="10"/>
        <pc:sldMkLst>
          <pc:docMk/>
          <pc:sldMk cId="3296407255" sldId="331"/>
        </pc:sldMkLst>
        <pc:picChg chg="add mod">
          <ac:chgData name="Graziella Lionello" userId="0303e04e34c2865c" providerId="LiveId" clId="{7ED13576-DA70-401E-89FE-9800BC8F6314}" dt="2022-11-09T22:34:25.814" v="9" actId="1076"/>
          <ac:picMkLst>
            <pc:docMk/>
            <pc:sldMk cId="3296407255" sldId="331"/>
            <ac:picMk id="2" creationId="{752CCB3F-C09C-80C8-C2DD-9EABD418018E}"/>
          </ac:picMkLst>
        </pc:picChg>
      </pc:sldChg>
      <pc:sldChg chg="addSp modSp new setBg">
        <pc:chgData name="Graziella Lionello" userId="0303e04e34c2865c" providerId="LiveId" clId="{7ED13576-DA70-401E-89FE-9800BC8F6314}" dt="2022-11-09T22:45:49.516" v="18"/>
        <pc:sldMkLst>
          <pc:docMk/>
          <pc:sldMk cId="359243453" sldId="332"/>
        </pc:sldMkLst>
        <pc:picChg chg="add mod">
          <ac:chgData name="Graziella Lionello" userId="0303e04e34c2865c" providerId="LiveId" clId="{7ED13576-DA70-401E-89FE-9800BC8F6314}" dt="2022-11-09T22:45:29.813" v="16"/>
          <ac:picMkLst>
            <pc:docMk/>
            <pc:sldMk cId="359243453" sldId="332"/>
            <ac:picMk id="2" creationId="{6F7AD866-DB4E-C584-5FF6-5175750BF1D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57235-EAFD-46CD-ACD4-92FB4D5D45DB}" type="datetimeFigureOut">
              <a:rPr lang="it-IT" smtClean="0"/>
              <a:t>06/11/2023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7FEF5-F484-4BD6-A375-DFDFD9EB7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8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85093E4-DC8B-4D12-8181-13B4CA9801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95325"/>
            <a:ext cx="6096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52053C4-05E3-4BB9-A583-4301F88D62F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/>
          <a:p>
            <a:endParaRPr lang="it-IT" kern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5BD52D7-042D-4D77-B9A4-BE52BD9BB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95325"/>
            <a:ext cx="6096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7C7599B-AB80-4AAE-AECB-D6624A4979A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/>
          <a:p>
            <a:endParaRPr lang="it-IT" kern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20A73BF-D3F4-4804-A47B-D15F23E5F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95325"/>
            <a:ext cx="6096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F5252A4-B0F2-4C89-AA65-BEB2349CAE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/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3817417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7143F23-D48A-4AE1-8262-7A609A18B0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4D7CBC8-604F-4097-A453-7DA60537271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/>
          <a:p>
            <a:endParaRPr lang="it-IT" kern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8" name="Group 2">
            <a:extLst>
              <a:ext uri="{FF2B5EF4-FFF2-40B4-BE49-F238E27FC236}">
                <a16:creationId xmlns:a16="http://schemas.microsoft.com/office/drawing/2014/main" id="{E1B39AF8-0766-40D1-8C67-DF43F0DDB90B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96259" name="Group 3">
              <a:extLst>
                <a:ext uri="{FF2B5EF4-FFF2-40B4-BE49-F238E27FC236}">
                  <a16:creationId xmlns:a16="http://schemas.microsoft.com/office/drawing/2014/main" id="{EF28B285-8914-4A38-9897-B4840F40F28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96260" name="Freeform 4">
                <a:extLst>
                  <a:ext uri="{FF2B5EF4-FFF2-40B4-BE49-F238E27FC236}">
                    <a16:creationId xmlns:a16="http://schemas.microsoft.com/office/drawing/2014/main" id="{FDB945DC-E3D4-41A0-8980-60538633785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61" name="Freeform 5">
                <a:extLst>
                  <a:ext uri="{FF2B5EF4-FFF2-40B4-BE49-F238E27FC236}">
                    <a16:creationId xmlns:a16="http://schemas.microsoft.com/office/drawing/2014/main" id="{A1202B1B-0D10-4CA2-94ED-C2F195FC150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62" name="Freeform 6">
                <a:extLst>
                  <a:ext uri="{FF2B5EF4-FFF2-40B4-BE49-F238E27FC236}">
                    <a16:creationId xmlns:a16="http://schemas.microsoft.com/office/drawing/2014/main" id="{5E1607F2-312B-459B-AE3B-15FB6D83E44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63" name="Freeform 7">
                <a:extLst>
                  <a:ext uri="{FF2B5EF4-FFF2-40B4-BE49-F238E27FC236}">
                    <a16:creationId xmlns:a16="http://schemas.microsoft.com/office/drawing/2014/main" id="{7575EF57-7E89-4601-927F-0CF712BEDA6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64" name="Freeform 8">
                <a:extLst>
                  <a:ext uri="{FF2B5EF4-FFF2-40B4-BE49-F238E27FC236}">
                    <a16:creationId xmlns:a16="http://schemas.microsoft.com/office/drawing/2014/main" id="{34A78502-89D8-4425-9C38-F26CDB3F7E0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65" name="Freeform 9">
                <a:extLst>
                  <a:ext uri="{FF2B5EF4-FFF2-40B4-BE49-F238E27FC236}">
                    <a16:creationId xmlns:a16="http://schemas.microsoft.com/office/drawing/2014/main" id="{CCFE4DD8-09BF-441D-815F-08FAE733746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66" name="Freeform 10">
                <a:extLst>
                  <a:ext uri="{FF2B5EF4-FFF2-40B4-BE49-F238E27FC236}">
                    <a16:creationId xmlns:a16="http://schemas.microsoft.com/office/drawing/2014/main" id="{965F3553-413D-49C5-B073-76F00CBE047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sp>
          <p:nvSpPr>
            <p:cNvPr id="96267" name="Freeform 11">
              <a:extLst>
                <a:ext uri="{FF2B5EF4-FFF2-40B4-BE49-F238E27FC236}">
                  <a16:creationId xmlns:a16="http://schemas.microsoft.com/office/drawing/2014/main" id="{4A6A20E9-937D-460A-BAE4-ECE25E9D7DC2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4 w 128"/>
                <a:gd name="T1" fmla="*/ 0 h 217"/>
                <a:gd name="T2" fmla="*/ 105 w 128"/>
                <a:gd name="T3" fmla="*/ 9 h 217"/>
                <a:gd name="T4" fmla="*/ 115 w 128"/>
                <a:gd name="T5" fmla="*/ 27 h 217"/>
                <a:gd name="T6" fmla="*/ 123 w 128"/>
                <a:gd name="T7" fmla="*/ 50 h 217"/>
                <a:gd name="T8" fmla="*/ 128 w 128"/>
                <a:gd name="T9" fmla="*/ 78 h 217"/>
                <a:gd name="T10" fmla="*/ 127 w 128"/>
                <a:gd name="T11" fmla="*/ 111 h 217"/>
                <a:gd name="T12" fmla="*/ 116 w 128"/>
                <a:gd name="T13" fmla="*/ 145 h 217"/>
                <a:gd name="T14" fmla="*/ 94 w 128"/>
                <a:gd name="T15" fmla="*/ 181 h 217"/>
                <a:gd name="T16" fmla="*/ 60 w 128"/>
                <a:gd name="T17" fmla="*/ 217 h 217"/>
                <a:gd name="T18" fmla="*/ 49 w 128"/>
                <a:gd name="T19" fmla="*/ 213 h 217"/>
                <a:gd name="T20" fmla="*/ 38 w 128"/>
                <a:gd name="T21" fmla="*/ 210 h 217"/>
                <a:gd name="T22" fmla="*/ 26 w 128"/>
                <a:gd name="T23" fmla="*/ 205 h 217"/>
                <a:gd name="T24" fmla="*/ 16 w 128"/>
                <a:gd name="T25" fmla="*/ 201 h 217"/>
                <a:gd name="T26" fmla="*/ 8 w 128"/>
                <a:gd name="T27" fmla="*/ 196 h 217"/>
                <a:gd name="T28" fmla="*/ 2 w 128"/>
                <a:gd name="T29" fmla="*/ 190 h 217"/>
                <a:gd name="T30" fmla="*/ 0 w 128"/>
                <a:gd name="T31" fmla="*/ 183 h 217"/>
                <a:gd name="T32" fmla="*/ 1 w 128"/>
                <a:gd name="T33" fmla="*/ 178 h 217"/>
                <a:gd name="T34" fmla="*/ 13 w 128"/>
                <a:gd name="T35" fmla="*/ 171 h 217"/>
                <a:gd name="T36" fmla="*/ 29 w 128"/>
                <a:gd name="T37" fmla="*/ 161 h 217"/>
                <a:gd name="T38" fmla="*/ 46 w 128"/>
                <a:gd name="T39" fmla="*/ 150 h 217"/>
                <a:gd name="T40" fmla="*/ 63 w 128"/>
                <a:gd name="T41" fmla="*/ 134 h 217"/>
                <a:gd name="T42" fmla="*/ 79 w 128"/>
                <a:gd name="T43" fmla="*/ 112 h 217"/>
                <a:gd name="T44" fmla="*/ 91 w 128"/>
                <a:gd name="T45" fmla="*/ 83 h 217"/>
                <a:gd name="T46" fmla="*/ 97 w 128"/>
                <a:gd name="T47" fmla="*/ 46 h 217"/>
                <a:gd name="T48" fmla="*/ 94 w 128"/>
                <a:gd name="T4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68" name="Freeform 12">
              <a:extLst>
                <a:ext uri="{FF2B5EF4-FFF2-40B4-BE49-F238E27FC236}">
                  <a16:creationId xmlns:a16="http://schemas.microsoft.com/office/drawing/2014/main" id="{8F865D2F-E42A-4E87-B9BE-98EDD0CBDE1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69" name="Freeform 13">
              <a:extLst>
                <a:ext uri="{FF2B5EF4-FFF2-40B4-BE49-F238E27FC236}">
                  <a16:creationId xmlns:a16="http://schemas.microsoft.com/office/drawing/2014/main" id="{FFBD0DBD-7224-4364-8806-1C8CE8F3021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70" name="Freeform 14">
              <a:extLst>
                <a:ext uri="{FF2B5EF4-FFF2-40B4-BE49-F238E27FC236}">
                  <a16:creationId xmlns:a16="http://schemas.microsoft.com/office/drawing/2014/main" id="{8F5FB3EA-E0DF-40C6-A9C7-396E5AF37004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75 w 117"/>
                <a:gd name="T1" fmla="*/ 0 h 132"/>
                <a:gd name="T2" fmla="*/ 0 w 117"/>
                <a:gd name="T3" fmla="*/ 25 h 132"/>
                <a:gd name="T4" fmla="*/ 3 w 117"/>
                <a:gd name="T5" fmla="*/ 26 h 132"/>
                <a:gd name="T6" fmla="*/ 14 w 117"/>
                <a:gd name="T7" fmla="*/ 29 h 132"/>
                <a:gd name="T8" fmla="*/ 29 w 117"/>
                <a:gd name="T9" fmla="*/ 36 h 132"/>
                <a:gd name="T10" fmla="*/ 46 w 117"/>
                <a:gd name="T11" fmla="*/ 47 h 132"/>
                <a:gd name="T12" fmla="*/ 66 w 117"/>
                <a:gd name="T13" fmla="*/ 62 h 132"/>
                <a:gd name="T14" fmla="*/ 84 w 117"/>
                <a:gd name="T15" fmla="*/ 80 h 132"/>
                <a:gd name="T16" fmla="*/ 102 w 117"/>
                <a:gd name="T17" fmla="*/ 103 h 132"/>
                <a:gd name="T18" fmla="*/ 116 w 117"/>
                <a:gd name="T19" fmla="*/ 132 h 132"/>
                <a:gd name="T20" fmla="*/ 117 w 117"/>
                <a:gd name="T21" fmla="*/ 120 h 132"/>
                <a:gd name="T22" fmla="*/ 115 w 117"/>
                <a:gd name="T23" fmla="*/ 107 h 132"/>
                <a:gd name="T24" fmla="*/ 108 w 117"/>
                <a:gd name="T25" fmla="*/ 90 h 132"/>
                <a:gd name="T26" fmla="*/ 99 w 117"/>
                <a:gd name="T27" fmla="*/ 74 h 132"/>
                <a:gd name="T28" fmla="*/ 89 w 117"/>
                <a:gd name="T29" fmla="*/ 58 h 132"/>
                <a:gd name="T30" fmla="*/ 78 w 117"/>
                <a:gd name="T31" fmla="*/ 45 h 132"/>
                <a:gd name="T32" fmla="*/ 67 w 117"/>
                <a:gd name="T33" fmla="*/ 36 h 132"/>
                <a:gd name="T34" fmla="*/ 58 w 117"/>
                <a:gd name="T35" fmla="*/ 32 h 132"/>
                <a:gd name="T36" fmla="*/ 69 w 117"/>
                <a:gd name="T37" fmla="*/ 29 h 132"/>
                <a:gd name="T38" fmla="*/ 79 w 117"/>
                <a:gd name="T39" fmla="*/ 28 h 132"/>
                <a:gd name="T40" fmla="*/ 89 w 117"/>
                <a:gd name="T41" fmla="*/ 26 h 132"/>
                <a:gd name="T42" fmla="*/ 98 w 117"/>
                <a:gd name="T43" fmla="*/ 25 h 132"/>
                <a:gd name="T44" fmla="*/ 105 w 117"/>
                <a:gd name="T45" fmla="*/ 24 h 132"/>
                <a:gd name="T46" fmla="*/ 109 w 117"/>
                <a:gd name="T47" fmla="*/ 22 h 132"/>
                <a:gd name="T48" fmla="*/ 113 w 117"/>
                <a:gd name="T49" fmla="*/ 21 h 132"/>
                <a:gd name="T50" fmla="*/ 114 w 117"/>
                <a:gd name="T51" fmla="*/ 21 h 132"/>
                <a:gd name="T52" fmla="*/ 75 w 117"/>
                <a:gd name="T5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71" name="Freeform 15">
              <a:extLst>
                <a:ext uri="{FF2B5EF4-FFF2-40B4-BE49-F238E27FC236}">
                  <a16:creationId xmlns:a16="http://schemas.microsoft.com/office/drawing/2014/main" id="{571FA3D6-6ABD-49CC-A220-DCBC967F01FF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9 w 29"/>
                <a:gd name="T1" fmla="*/ 0 h 77"/>
                <a:gd name="T2" fmla="*/ 23 w 29"/>
                <a:gd name="T3" fmla="*/ 0 h 77"/>
                <a:gd name="T4" fmla="*/ 16 w 29"/>
                <a:gd name="T5" fmla="*/ 4 h 77"/>
                <a:gd name="T6" fmla="*/ 9 w 29"/>
                <a:gd name="T7" fmla="*/ 9 h 77"/>
                <a:gd name="T8" fmla="*/ 4 w 29"/>
                <a:gd name="T9" fmla="*/ 19 h 77"/>
                <a:gd name="T10" fmla="*/ 1 w 29"/>
                <a:gd name="T11" fmla="*/ 30 h 77"/>
                <a:gd name="T12" fmla="*/ 0 w 29"/>
                <a:gd name="T13" fmla="*/ 44 h 77"/>
                <a:gd name="T14" fmla="*/ 3 w 29"/>
                <a:gd name="T15" fmla="*/ 60 h 77"/>
                <a:gd name="T16" fmla="*/ 11 w 29"/>
                <a:gd name="T17" fmla="*/ 77 h 77"/>
                <a:gd name="T18" fmla="*/ 15 w 29"/>
                <a:gd name="T19" fmla="*/ 53 h 77"/>
                <a:gd name="T20" fmla="*/ 19 w 29"/>
                <a:gd name="T21" fmla="*/ 37 h 77"/>
                <a:gd name="T22" fmla="*/ 23 w 29"/>
                <a:gd name="T23" fmla="*/ 22 h 77"/>
                <a:gd name="T24" fmla="*/ 29 w 2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72" name="Freeform 16">
              <a:extLst>
                <a:ext uri="{FF2B5EF4-FFF2-40B4-BE49-F238E27FC236}">
                  <a16:creationId xmlns:a16="http://schemas.microsoft.com/office/drawing/2014/main" id="{C8E9C0A3-9996-44C2-AC94-B61228DEFF3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grpSp>
          <p:nvGrpSpPr>
            <p:cNvPr id="96273" name="Group 17">
              <a:extLst>
                <a:ext uri="{FF2B5EF4-FFF2-40B4-BE49-F238E27FC236}">
                  <a16:creationId xmlns:a16="http://schemas.microsoft.com/office/drawing/2014/main" id="{1BE7E4BB-BADD-4797-829A-CB00279815E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96274" name="Freeform 18">
                <a:extLst>
                  <a:ext uri="{FF2B5EF4-FFF2-40B4-BE49-F238E27FC236}">
                    <a16:creationId xmlns:a16="http://schemas.microsoft.com/office/drawing/2014/main" id="{CE52BE53-287C-435D-8DD9-AE398FE9EB7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75" name="Freeform 19">
                <a:extLst>
                  <a:ext uri="{FF2B5EF4-FFF2-40B4-BE49-F238E27FC236}">
                    <a16:creationId xmlns:a16="http://schemas.microsoft.com/office/drawing/2014/main" id="{80DE5788-F782-4F03-99B0-E0D3A845DD0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76" name="Freeform 20">
                <a:extLst>
                  <a:ext uri="{FF2B5EF4-FFF2-40B4-BE49-F238E27FC236}">
                    <a16:creationId xmlns:a16="http://schemas.microsoft.com/office/drawing/2014/main" id="{A5CF968E-E701-40F9-AD4C-484D4659CEE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grpSp>
          <p:nvGrpSpPr>
            <p:cNvPr id="96277" name="Group 21">
              <a:extLst>
                <a:ext uri="{FF2B5EF4-FFF2-40B4-BE49-F238E27FC236}">
                  <a16:creationId xmlns:a16="http://schemas.microsoft.com/office/drawing/2014/main" id="{E263C378-2C8C-4D24-9F69-9B1A0A3FF2E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96278" name="Freeform 22">
                <a:extLst>
                  <a:ext uri="{FF2B5EF4-FFF2-40B4-BE49-F238E27FC236}">
                    <a16:creationId xmlns:a16="http://schemas.microsoft.com/office/drawing/2014/main" id="{181925D9-D524-4832-B989-981E1BD3F58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79" name="Freeform 23">
                <a:extLst>
                  <a:ext uri="{FF2B5EF4-FFF2-40B4-BE49-F238E27FC236}">
                    <a16:creationId xmlns:a16="http://schemas.microsoft.com/office/drawing/2014/main" id="{A64A142E-F14C-4D59-B298-1963B9B3FB4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80" name="Freeform 24">
                <a:extLst>
                  <a:ext uri="{FF2B5EF4-FFF2-40B4-BE49-F238E27FC236}">
                    <a16:creationId xmlns:a16="http://schemas.microsoft.com/office/drawing/2014/main" id="{7EC60D52-CC3A-4EF0-B9E5-001E6D6A82A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grpSp>
          <p:nvGrpSpPr>
            <p:cNvPr id="96281" name="Group 25">
              <a:extLst>
                <a:ext uri="{FF2B5EF4-FFF2-40B4-BE49-F238E27FC236}">
                  <a16:creationId xmlns:a16="http://schemas.microsoft.com/office/drawing/2014/main" id="{98756024-AB5B-4B50-877F-A787A1B44A1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1307516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96282" name="Freeform 26">
                <a:extLst>
                  <a:ext uri="{FF2B5EF4-FFF2-40B4-BE49-F238E27FC236}">
                    <a16:creationId xmlns:a16="http://schemas.microsoft.com/office/drawing/2014/main" id="{160ACE9A-5EA8-4E1F-AFDB-6F9E0E36326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83" name="Freeform 27">
                <a:extLst>
                  <a:ext uri="{FF2B5EF4-FFF2-40B4-BE49-F238E27FC236}">
                    <a16:creationId xmlns:a16="http://schemas.microsoft.com/office/drawing/2014/main" id="{9AC4E544-0664-467C-8EFB-0E9A916D0AB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84" name="Freeform 28">
                <a:extLst>
                  <a:ext uri="{FF2B5EF4-FFF2-40B4-BE49-F238E27FC236}">
                    <a16:creationId xmlns:a16="http://schemas.microsoft.com/office/drawing/2014/main" id="{337106AB-CB7A-4C3F-A084-553CFA1D3F6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grpSp>
          <p:nvGrpSpPr>
            <p:cNvPr id="96285" name="Group 29">
              <a:extLst>
                <a:ext uri="{FF2B5EF4-FFF2-40B4-BE49-F238E27FC236}">
                  <a16:creationId xmlns:a16="http://schemas.microsoft.com/office/drawing/2014/main" id="{62245FBD-2D69-4D76-9235-2552A183224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96286" name="Freeform 30">
                <a:extLst>
                  <a:ext uri="{FF2B5EF4-FFF2-40B4-BE49-F238E27FC236}">
                    <a16:creationId xmlns:a16="http://schemas.microsoft.com/office/drawing/2014/main" id="{CBEF2BA7-1427-43BC-94DA-1409B37015A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87" name="Freeform 31">
                <a:extLst>
                  <a:ext uri="{FF2B5EF4-FFF2-40B4-BE49-F238E27FC236}">
                    <a16:creationId xmlns:a16="http://schemas.microsoft.com/office/drawing/2014/main" id="{BB14B3FE-A974-49FA-9044-DC70F92202F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88" name="Freeform 32">
                <a:extLst>
                  <a:ext uri="{FF2B5EF4-FFF2-40B4-BE49-F238E27FC236}">
                    <a16:creationId xmlns:a16="http://schemas.microsoft.com/office/drawing/2014/main" id="{E6A26013-EF9E-40AD-AFB0-BD6D9984A10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grpSp>
          <p:nvGrpSpPr>
            <p:cNvPr id="96289" name="Group 33">
              <a:extLst>
                <a:ext uri="{FF2B5EF4-FFF2-40B4-BE49-F238E27FC236}">
                  <a16:creationId xmlns:a16="http://schemas.microsoft.com/office/drawing/2014/main" id="{28057ADC-7246-4790-AAAA-BE31B3D31EA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96290" name="Freeform 34">
                <a:extLst>
                  <a:ext uri="{FF2B5EF4-FFF2-40B4-BE49-F238E27FC236}">
                    <a16:creationId xmlns:a16="http://schemas.microsoft.com/office/drawing/2014/main" id="{4310B836-C807-4EE5-A864-3D324F3C090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91" name="Freeform 35">
                <a:extLst>
                  <a:ext uri="{FF2B5EF4-FFF2-40B4-BE49-F238E27FC236}">
                    <a16:creationId xmlns:a16="http://schemas.microsoft.com/office/drawing/2014/main" id="{DAB0EF9A-3207-4213-9462-7054E9B3E06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92" name="Freeform 36">
                <a:extLst>
                  <a:ext uri="{FF2B5EF4-FFF2-40B4-BE49-F238E27FC236}">
                    <a16:creationId xmlns:a16="http://schemas.microsoft.com/office/drawing/2014/main" id="{B580867D-93C2-45A1-A9FD-4EDB724A4F6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sp>
          <p:nvSpPr>
            <p:cNvPr id="96293" name="Freeform 37">
              <a:extLst>
                <a:ext uri="{FF2B5EF4-FFF2-40B4-BE49-F238E27FC236}">
                  <a16:creationId xmlns:a16="http://schemas.microsoft.com/office/drawing/2014/main" id="{D9D82601-06C4-464C-8CB6-054629B27AA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94" name="Freeform 38">
              <a:extLst>
                <a:ext uri="{FF2B5EF4-FFF2-40B4-BE49-F238E27FC236}">
                  <a16:creationId xmlns:a16="http://schemas.microsoft.com/office/drawing/2014/main" id="{0FD61F60-2480-4D34-9AC5-680DB34EAAA6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95" name="Freeform 39">
              <a:extLst>
                <a:ext uri="{FF2B5EF4-FFF2-40B4-BE49-F238E27FC236}">
                  <a16:creationId xmlns:a16="http://schemas.microsoft.com/office/drawing/2014/main" id="{387F626B-D7C0-4A88-872E-0506E50479EA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96" name="Freeform 40">
              <a:extLst>
                <a:ext uri="{FF2B5EF4-FFF2-40B4-BE49-F238E27FC236}">
                  <a16:creationId xmlns:a16="http://schemas.microsoft.com/office/drawing/2014/main" id="{7461E7ED-A8D3-4D26-A2B3-4320DC9BBB5E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97" name="Freeform 41">
              <a:extLst>
                <a:ext uri="{FF2B5EF4-FFF2-40B4-BE49-F238E27FC236}">
                  <a16:creationId xmlns:a16="http://schemas.microsoft.com/office/drawing/2014/main" id="{915D0B45-FD51-42ED-869A-0B435778178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98" name="Freeform 42">
              <a:extLst>
                <a:ext uri="{FF2B5EF4-FFF2-40B4-BE49-F238E27FC236}">
                  <a16:creationId xmlns:a16="http://schemas.microsoft.com/office/drawing/2014/main" id="{5D834FAD-6653-4176-87AB-E0F3E2A9143F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6 w 149"/>
                <a:gd name="T3" fmla="*/ 6 h 704"/>
                <a:gd name="T4" fmla="*/ 16 w 149"/>
                <a:gd name="T5" fmla="*/ 14 h 704"/>
                <a:gd name="T6" fmla="*/ 28 w 149"/>
                <a:gd name="T7" fmla="*/ 24 h 704"/>
                <a:gd name="T8" fmla="*/ 41 w 149"/>
                <a:gd name="T9" fmla="*/ 37 h 704"/>
                <a:gd name="T10" fmla="*/ 58 w 149"/>
                <a:gd name="T11" fmla="*/ 53 h 704"/>
                <a:gd name="T12" fmla="*/ 73 w 149"/>
                <a:gd name="T13" fmla="*/ 70 h 704"/>
                <a:gd name="T14" fmla="*/ 88 w 149"/>
                <a:gd name="T15" fmla="*/ 90 h 704"/>
                <a:gd name="T16" fmla="*/ 100 w 149"/>
                <a:gd name="T17" fmla="*/ 113 h 704"/>
                <a:gd name="T18" fmla="*/ 112 w 149"/>
                <a:gd name="T19" fmla="*/ 137 h 704"/>
                <a:gd name="T20" fmla="*/ 120 w 149"/>
                <a:gd name="T21" fmla="*/ 165 h 704"/>
                <a:gd name="T22" fmla="*/ 124 w 149"/>
                <a:gd name="T23" fmla="*/ 196 h 704"/>
                <a:gd name="T24" fmla="*/ 126 w 149"/>
                <a:gd name="T25" fmla="*/ 228 h 704"/>
                <a:gd name="T26" fmla="*/ 120 w 149"/>
                <a:gd name="T27" fmla="*/ 264 h 704"/>
                <a:gd name="T28" fmla="*/ 109 w 149"/>
                <a:gd name="T29" fmla="*/ 302 h 704"/>
                <a:gd name="T30" fmla="*/ 92 w 149"/>
                <a:gd name="T31" fmla="*/ 342 h 704"/>
                <a:gd name="T32" fmla="*/ 67 w 149"/>
                <a:gd name="T33" fmla="*/ 386 h 704"/>
                <a:gd name="T34" fmla="*/ 39 w 149"/>
                <a:gd name="T35" fmla="*/ 436 h 704"/>
                <a:gd name="T36" fmla="*/ 21 w 149"/>
                <a:gd name="T37" fmla="*/ 482 h 704"/>
                <a:gd name="T38" fmla="*/ 10 w 149"/>
                <a:gd name="T39" fmla="*/ 525 h 704"/>
                <a:gd name="T40" fmla="*/ 6 w 149"/>
                <a:gd name="T41" fmla="*/ 566 h 704"/>
                <a:gd name="T42" fmla="*/ 6 w 149"/>
                <a:gd name="T43" fmla="*/ 605 h 704"/>
                <a:gd name="T44" fmla="*/ 8 w 149"/>
                <a:gd name="T45" fmla="*/ 641 h 704"/>
                <a:gd name="T46" fmla="*/ 12 w 149"/>
                <a:gd name="T47" fmla="*/ 673 h 704"/>
                <a:gd name="T48" fmla="*/ 14 w 149"/>
                <a:gd name="T49" fmla="*/ 704 h 704"/>
                <a:gd name="T50" fmla="*/ 41 w 149"/>
                <a:gd name="T51" fmla="*/ 688 h 704"/>
                <a:gd name="T52" fmla="*/ 39 w 149"/>
                <a:gd name="T53" fmla="*/ 680 h 704"/>
                <a:gd name="T54" fmla="*/ 36 w 149"/>
                <a:gd name="T55" fmla="*/ 657 h 704"/>
                <a:gd name="T56" fmla="*/ 33 w 149"/>
                <a:gd name="T57" fmla="*/ 622 h 704"/>
                <a:gd name="T58" fmla="*/ 35 w 149"/>
                <a:gd name="T59" fmla="*/ 575 h 704"/>
                <a:gd name="T60" fmla="*/ 41 w 149"/>
                <a:gd name="T61" fmla="*/ 519 h 704"/>
                <a:gd name="T62" fmla="*/ 58 w 149"/>
                <a:gd name="T63" fmla="*/ 455 h 704"/>
                <a:gd name="T64" fmla="*/ 86 w 149"/>
                <a:gd name="T65" fmla="*/ 386 h 704"/>
                <a:gd name="T66" fmla="*/ 129 w 149"/>
                <a:gd name="T67" fmla="*/ 313 h 704"/>
                <a:gd name="T68" fmla="*/ 143 w 149"/>
                <a:gd name="T69" fmla="*/ 279 h 704"/>
                <a:gd name="T70" fmla="*/ 149 w 149"/>
                <a:gd name="T71" fmla="*/ 235 h 704"/>
                <a:gd name="T72" fmla="*/ 144 w 149"/>
                <a:gd name="T73" fmla="*/ 184 h 704"/>
                <a:gd name="T74" fmla="*/ 131 w 149"/>
                <a:gd name="T75" fmla="*/ 134 h 704"/>
                <a:gd name="T76" fmla="*/ 109 w 149"/>
                <a:gd name="T77" fmla="*/ 85 h 704"/>
                <a:gd name="T78" fmla="*/ 81 w 149"/>
                <a:gd name="T79" fmla="*/ 44 h 704"/>
                <a:gd name="T80" fmla="*/ 44 w 149"/>
                <a:gd name="T81" fmla="*/ 14 h 704"/>
                <a:gd name="T82" fmla="*/ 0 w 149"/>
                <a:gd name="T8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99" name="Freeform 43">
              <a:extLst>
                <a:ext uri="{FF2B5EF4-FFF2-40B4-BE49-F238E27FC236}">
                  <a16:creationId xmlns:a16="http://schemas.microsoft.com/office/drawing/2014/main" id="{7D3F975F-D887-49A3-8449-4D8FCBE3ABD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800"/>
            </a:p>
          </p:txBody>
        </p:sp>
      </p:grpSp>
      <p:sp>
        <p:nvSpPr>
          <p:cNvPr id="96300" name="Rectangle 44">
            <a:extLst>
              <a:ext uri="{FF2B5EF4-FFF2-40B4-BE49-F238E27FC236}">
                <a16:creationId xmlns:a16="http://schemas.microsoft.com/office/drawing/2014/main" id="{1A6E6DA0-FBC8-4497-A2A6-EB1CBAC755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96301" name="Rectangle 45">
            <a:extLst>
              <a:ext uri="{FF2B5EF4-FFF2-40B4-BE49-F238E27FC236}">
                <a16:creationId xmlns:a16="http://schemas.microsoft.com/office/drawing/2014/main" id="{48630F86-C3BB-4B67-A44F-8B75CE320FC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96302" name="Rectangle 46">
            <a:extLst>
              <a:ext uri="{FF2B5EF4-FFF2-40B4-BE49-F238E27FC236}">
                <a16:creationId xmlns:a16="http://schemas.microsoft.com/office/drawing/2014/main" id="{0B5B0661-16C2-4ACA-98F7-0F04D011E76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090415C-D066-4635-9242-2B9BC96849BD}" type="slidenum">
              <a:rPr lang="de-DE" altLang="it-IT"/>
              <a:pPr/>
              <a:t>‹N›</a:t>
            </a:fld>
            <a:endParaRPr lang="de-DE" altLang="it-IT"/>
          </a:p>
        </p:txBody>
      </p:sp>
      <p:sp>
        <p:nvSpPr>
          <p:cNvPr id="96303" name="Rectangle 47">
            <a:extLst>
              <a:ext uri="{FF2B5EF4-FFF2-40B4-BE49-F238E27FC236}">
                <a16:creationId xmlns:a16="http://schemas.microsoft.com/office/drawing/2014/main" id="{41CAB189-152E-4E8C-923D-EDE60924C9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it-IT" noProof="0"/>
              <a:t>Fare clic per modificare lo stile del titolo</a:t>
            </a:r>
          </a:p>
        </p:txBody>
      </p:sp>
      <p:sp>
        <p:nvSpPr>
          <p:cNvPr id="96304" name="Rectangle 48">
            <a:extLst>
              <a:ext uri="{FF2B5EF4-FFF2-40B4-BE49-F238E27FC236}">
                <a16:creationId xmlns:a16="http://schemas.microsoft.com/office/drawing/2014/main" id="{D8F57AB1-9D30-4D0E-B860-0F2DEAA7C3A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alt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69614952"/>
      </p:ext>
    </p:extLst>
  </p:cSld>
  <p:clrMapOvr>
    <a:masterClrMapping/>
  </p:clrMapOvr>
  <p:transition advTm="83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6FCCA-31F4-48A3-8EDE-BA1A72C6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ABE32ED-EC8C-4A01-B7AA-19ABAC7A4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6BF359-D2CB-4E26-A7DA-A54FC60F8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F42E17-C88C-4647-85CB-067B1AA1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B09FB3-2F41-4F74-862A-BC45573EC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F61D7-82D6-417E-BF79-00D6B458AB46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846125953"/>
      </p:ext>
    </p:extLst>
  </p:cSld>
  <p:clrMapOvr>
    <a:masterClrMapping/>
  </p:clrMapOvr>
  <p:transition advTm="83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E594432-3B0E-47B8-B6DC-A79A9D92B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EC0B0FA-6458-4900-A804-EF92BEAB2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E0A2BB-409D-430B-BD15-1FA8D1256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84B3CB-4C8D-40F3-94C8-0D9B1956E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E508DD-F8D7-4138-8792-778709A8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ACFF2-8327-490D-8A50-B97304C259C9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3435431170"/>
      </p:ext>
    </p:extLst>
  </p:cSld>
  <p:clrMapOvr>
    <a:masterClrMapping/>
  </p:clrMapOvr>
  <p:transition advTm="83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>
            <a:extLst>
              <a:ext uri="{FF2B5EF4-FFF2-40B4-BE49-F238E27FC236}">
                <a16:creationId xmlns:a16="http://schemas.microsoft.com/office/drawing/2014/main" id="{A3E05104-CA8F-46BE-997C-C08665FB8BF7}"/>
              </a:ext>
            </a:extLst>
          </p:cNvPr>
          <p:cNvSpPr>
            <a:spLocks/>
          </p:cNvSpPr>
          <p:nvPr/>
        </p:nvSpPr>
        <p:spPr bwMode="blackWhite">
          <a:xfrm>
            <a:off x="27517" y="12701"/>
            <a:ext cx="11861800" cy="6780213"/>
          </a:xfrm>
          <a:custGeom>
            <a:avLst/>
            <a:gdLst>
              <a:gd name="T0" fmla="*/ 2822 w 3985"/>
              <a:gd name="T1" fmla="*/ 0 h 3619"/>
              <a:gd name="T2" fmla="*/ 0 w 3985"/>
              <a:gd name="T3" fmla="*/ 975 h 3619"/>
              <a:gd name="T4" fmla="*/ 2169 w 3985"/>
              <a:gd name="T5" fmla="*/ 3619 h 3619"/>
              <a:gd name="T6" fmla="*/ 3985 w 3985"/>
              <a:gd name="T7" fmla="*/ 1125 h 3619"/>
              <a:gd name="T8" fmla="*/ 2822 w 3985"/>
              <a:gd name="T9" fmla="*/ 0 h 3619"/>
              <a:gd name="T10" fmla="*/ 2822 w 3985"/>
              <a:gd name="T11" fmla="*/ 0 h 3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 sz="1800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E8723028-702B-4854-B777-1997FD04CE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de-DE" altLang="it-IT" noProof="0"/>
              <a:t>Fare clic per modificare lo stile del titolo</a:t>
            </a:r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07AB023A-4ECE-4BB1-96E7-4539D5E96CC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65867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de-DE" altLang="it-IT" noProof="0"/>
              <a:t>Fare clic per modificare lo stile del sottotitolo dello schema</a:t>
            </a:r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CD5CF68C-E067-46AB-B0F6-F1F1A1CFD3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100358" name="Rectangle 6">
            <a:extLst>
              <a:ext uri="{FF2B5EF4-FFF2-40B4-BE49-F238E27FC236}">
                <a16:creationId xmlns:a16="http://schemas.microsoft.com/office/drawing/2014/main" id="{F38B4251-7ADF-4F6A-8927-EAC8114F73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100359" name="Rectangle 7">
            <a:extLst>
              <a:ext uri="{FF2B5EF4-FFF2-40B4-BE49-F238E27FC236}">
                <a16:creationId xmlns:a16="http://schemas.microsoft.com/office/drawing/2014/main" id="{FA0A623F-B6A1-4F40-9FBF-3AA2192016A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EA1CA2E-9AC8-4ED2-9DE2-91F96A189822}" type="slidenum">
              <a:rPr lang="de-DE" altLang="it-IT"/>
              <a:pPr/>
              <a:t>‹N›</a:t>
            </a:fld>
            <a:endParaRPr lang="de-DE" altLang="it-IT"/>
          </a:p>
        </p:txBody>
      </p:sp>
      <p:grpSp>
        <p:nvGrpSpPr>
          <p:cNvPr id="100360" name="Group 8">
            <a:extLst>
              <a:ext uri="{FF2B5EF4-FFF2-40B4-BE49-F238E27FC236}">
                <a16:creationId xmlns:a16="http://schemas.microsoft.com/office/drawing/2014/main" id="{72672A18-0AF4-488E-9BCB-DA98CFD314D8}"/>
              </a:ext>
            </a:extLst>
          </p:cNvPr>
          <p:cNvGrpSpPr>
            <a:grpSpLocks/>
          </p:cNvGrpSpPr>
          <p:nvPr/>
        </p:nvGrpSpPr>
        <p:grpSpPr bwMode="auto">
          <a:xfrm>
            <a:off x="260351" y="234950"/>
            <a:ext cx="5050367" cy="1778000"/>
            <a:chOff x="123" y="148"/>
            <a:chExt cx="2386" cy="1120"/>
          </a:xfrm>
        </p:grpSpPr>
        <p:sp>
          <p:nvSpPr>
            <p:cNvPr id="100361" name="Freeform 9">
              <a:extLst>
                <a:ext uri="{FF2B5EF4-FFF2-40B4-BE49-F238E27FC236}">
                  <a16:creationId xmlns:a16="http://schemas.microsoft.com/office/drawing/2014/main" id="{2C2D96BD-8F5A-434B-906A-3356EE3111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100362" name="Freeform 10">
              <a:extLst>
                <a:ext uri="{FF2B5EF4-FFF2-40B4-BE49-F238E27FC236}">
                  <a16:creationId xmlns:a16="http://schemas.microsoft.com/office/drawing/2014/main" id="{7739EB3D-831C-4956-A6EB-D5C2CBE6D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100363" name="Freeform 11">
              <a:extLst>
                <a:ext uri="{FF2B5EF4-FFF2-40B4-BE49-F238E27FC236}">
                  <a16:creationId xmlns:a16="http://schemas.microsoft.com/office/drawing/2014/main" id="{1576B464-0968-4821-9330-4CBC1FC2C5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grpSp>
          <p:nvGrpSpPr>
            <p:cNvPr id="100364" name="Group 12">
              <a:extLst>
                <a:ext uri="{FF2B5EF4-FFF2-40B4-BE49-F238E27FC236}">
                  <a16:creationId xmlns:a16="http://schemas.microsoft.com/office/drawing/2014/main" id="{FE52F258-9B70-4159-8625-910FDB718AF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0365" name="Freeform 13">
                <a:extLst>
                  <a:ext uri="{FF2B5EF4-FFF2-40B4-BE49-F238E27FC236}">
                    <a16:creationId xmlns:a16="http://schemas.microsoft.com/office/drawing/2014/main" id="{87614E64-8DBF-47F4-BB42-8874D0849F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100366" name="Freeform 14">
                <a:extLst>
                  <a:ext uri="{FF2B5EF4-FFF2-40B4-BE49-F238E27FC236}">
                    <a16:creationId xmlns:a16="http://schemas.microsoft.com/office/drawing/2014/main" id="{EF00E9E7-8C30-4FED-B340-BDA280C808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100367" name="Freeform 15">
                <a:extLst>
                  <a:ext uri="{FF2B5EF4-FFF2-40B4-BE49-F238E27FC236}">
                    <a16:creationId xmlns:a16="http://schemas.microsoft.com/office/drawing/2014/main" id="{492AB77E-257C-40F6-A9E5-02C8F5643A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100368" name="Freeform 16">
                <a:extLst>
                  <a:ext uri="{FF2B5EF4-FFF2-40B4-BE49-F238E27FC236}">
                    <a16:creationId xmlns:a16="http://schemas.microsoft.com/office/drawing/2014/main" id="{EB4E8DA0-0A36-4E38-B3C9-79BE9EEC82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100369" name="Freeform 17">
                <a:extLst>
                  <a:ext uri="{FF2B5EF4-FFF2-40B4-BE49-F238E27FC236}">
                    <a16:creationId xmlns:a16="http://schemas.microsoft.com/office/drawing/2014/main" id="{7B74B32B-D557-489C-B7A0-F3AFE59E10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</p:grpSp>
      <p:grpSp>
        <p:nvGrpSpPr>
          <p:cNvPr id="100370" name="Group 18">
            <a:extLst>
              <a:ext uri="{FF2B5EF4-FFF2-40B4-BE49-F238E27FC236}">
                <a16:creationId xmlns:a16="http://schemas.microsoft.com/office/drawing/2014/main" id="{7ED03D15-354D-47FE-9DD3-D13A7FCD7749}"/>
              </a:ext>
            </a:extLst>
          </p:cNvPr>
          <p:cNvGrpSpPr>
            <a:grpSpLocks/>
          </p:cNvGrpSpPr>
          <p:nvPr/>
        </p:nvGrpSpPr>
        <p:grpSpPr bwMode="auto">
          <a:xfrm>
            <a:off x="10553700" y="4368801"/>
            <a:ext cx="990600" cy="1058863"/>
            <a:chOff x="4986" y="2752"/>
            <a:chExt cx="468" cy="667"/>
          </a:xfrm>
        </p:grpSpPr>
        <p:sp>
          <p:nvSpPr>
            <p:cNvPr id="100371" name="Freeform 19">
              <a:extLst>
                <a:ext uri="{FF2B5EF4-FFF2-40B4-BE49-F238E27FC236}">
                  <a16:creationId xmlns:a16="http://schemas.microsoft.com/office/drawing/2014/main" id="{188E9531-4505-4A49-81DA-0A53E7E16DDB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100372" name="Freeform 20">
              <a:extLst>
                <a:ext uri="{FF2B5EF4-FFF2-40B4-BE49-F238E27FC236}">
                  <a16:creationId xmlns:a16="http://schemas.microsoft.com/office/drawing/2014/main" id="{6CACF228-9018-49CE-84C2-694AB52D0A75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100373" name="Freeform 21">
              <a:extLst>
                <a:ext uri="{FF2B5EF4-FFF2-40B4-BE49-F238E27FC236}">
                  <a16:creationId xmlns:a16="http://schemas.microsoft.com/office/drawing/2014/main" id="{A36FEC95-EC7C-4275-BA0D-1D26B17EF44A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grpSp>
          <p:nvGrpSpPr>
            <p:cNvPr id="100374" name="Group 22">
              <a:extLst>
                <a:ext uri="{FF2B5EF4-FFF2-40B4-BE49-F238E27FC236}">
                  <a16:creationId xmlns:a16="http://schemas.microsoft.com/office/drawing/2014/main" id="{B68BEF53-7832-4811-A24F-1F37C70FAF2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100375" name="Freeform 23">
                <a:extLst>
                  <a:ext uri="{FF2B5EF4-FFF2-40B4-BE49-F238E27FC236}">
                    <a16:creationId xmlns:a16="http://schemas.microsoft.com/office/drawing/2014/main" id="{BB389B04-9714-4FD5-885B-0CBF524127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100376" name="Freeform 24">
                <a:extLst>
                  <a:ext uri="{FF2B5EF4-FFF2-40B4-BE49-F238E27FC236}">
                    <a16:creationId xmlns:a16="http://schemas.microsoft.com/office/drawing/2014/main" id="{CE3A1F28-02E0-41DF-8312-443307B348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100377" name="Freeform 25">
                <a:extLst>
                  <a:ext uri="{FF2B5EF4-FFF2-40B4-BE49-F238E27FC236}">
                    <a16:creationId xmlns:a16="http://schemas.microsoft.com/office/drawing/2014/main" id="{ACF717F2-8575-4923-AA1E-78FBAB7CF8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100378" name="Freeform 26">
                <a:extLst>
                  <a:ext uri="{FF2B5EF4-FFF2-40B4-BE49-F238E27FC236}">
                    <a16:creationId xmlns:a16="http://schemas.microsoft.com/office/drawing/2014/main" id="{294DF130-AE4F-4CC9-938A-21FAA53C8B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100379" name="Freeform 27">
                <a:extLst>
                  <a:ext uri="{FF2B5EF4-FFF2-40B4-BE49-F238E27FC236}">
                    <a16:creationId xmlns:a16="http://schemas.microsoft.com/office/drawing/2014/main" id="{12BF5556-D4E2-4C26-A33F-9475FD72FAE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</p:grpSp>
      <p:sp>
        <p:nvSpPr>
          <p:cNvPr id="100380" name="Freeform 28">
            <a:extLst>
              <a:ext uri="{FF2B5EF4-FFF2-40B4-BE49-F238E27FC236}">
                <a16:creationId xmlns:a16="http://schemas.microsoft.com/office/drawing/2014/main" id="{1EAA6DA4-7333-40B8-861F-BC00691BAE3F}"/>
              </a:ext>
            </a:extLst>
          </p:cNvPr>
          <p:cNvSpPr>
            <a:spLocks/>
          </p:cNvSpPr>
          <p:nvPr/>
        </p:nvSpPr>
        <p:spPr bwMode="auto">
          <a:xfrm>
            <a:off x="1202267" y="5054601"/>
            <a:ext cx="9076267" cy="728663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/>
          </a:p>
        </p:txBody>
      </p:sp>
      <p:sp>
        <p:nvSpPr>
          <p:cNvPr id="100381" name="Freeform 29">
            <a:extLst>
              <a:ext uri="{FF2B5EF4-FFF2-40B4-BE49-F238E27FC236}">
                <a16:creationId xmlns:a16="http://schemas.microsoft.com/office/drawing/2014/main" id="{E3A84A2D-6BE0-4748-BCA6-38674529968A}"/>
              </a:ext>
            </a:extLst>
          </p:cNvPr>
          <p:cNvSpPr>
            <a:spLocks/>
          </p:cNvSpPr>
          <p:nvPr/>
        </p:nvSpPr>
        <p:spPr bwMode="auto">
          <a:xfrm>
            <a:off x="5435600" y="1930400"/>
            <a:ext cx="1185333" cy="381000"/>
          </a:xfrm>
          <a:custGeom>
            <a:avLst/>
            <a:gdLst>
              <a:gd name="T0" fmla="*/ 0 w 560"/>
              <a:gd name="T1" fmla="*/ 32 h 240"/>
              <a:gd name="T2" fmla="*/ 280 w 560"/>
              <a:gd name="T3" fmla="*/ 144 h 240"/>
              <a:gd name="T4" fmla="*/ 448 w 560"/>
              <a:gd name="T5" fmla="*/ 16 h 240"/>
              <a:gd name="T6" fmla="*/ 560 w 560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2870722073"/>
      </p:ext>
    </p:extLst>
  </p:cSld>
  <p:clrMapOvr>
    <a:masterClrMapping/>
  </p:clrMapOvr>
  <p:transition advTm="83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37B0FB-7254-4AFB-9F96-78C528E6E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3DC916-3326-4F47-B8DA-00D32EA46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DF9BD3-2C07-4D89-8B7A-52D888D22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2D374C-8A5F-486F-85D0-85B6642EC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8CB3D3-8D6E-4CC9-93C8-88C75E32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1B825-8041-40EF-A706-416D29D32825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2853072259"/>
      </p:ext>
    </p:extLst>
  </p:cSld>
  <p:clrMapOvr>
    <a:masterClrMapping/>
  </p:clrMapOvr>
  <p:transition advTm="83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0C92CB-1659-40AA-B846-5F698BA1F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6E0313-370F-4E39-A461-94BBDAB9A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F64900-82BA-4256-8044-105DFC887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2E1430-7C88-40E7-86C9-B5E6B4FF5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790D4E-E8FD-40CC-B867-C174305DB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FAA37-3B38-4B80-A8D5-88A2A3A3C373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821723496"/>
      </p:ext>
    </p:extLst>
  </p:cSld>
  <p:clrMapOvr>
    <a:masterClrMapping/>
  </p:clrMapOvr>
  <p:transition advTm="83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7B30F8-8D10-40C5-ADA9-AF18DD89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ED8775-0347-4586-8DE5-53EEE2DAB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39978C-4D03-47AD-8358-EAE6A4C98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7A0A2D7-E7E6-48DF-810B-53C366430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CC7ED6E-E16F-4811-A65A-0C88CC7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4F1F4-0635-47FE-82B1-707D17713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D9796-4FAA-4B57-8526-AF747E21D38A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3983962430"/>
      </p:ext>
    </p:extLst>
  </p:cSld>
  <p:clrMapOvr>
    <a:masterClrMapping/>
  </p:clrMapOvr>
  <p:transition advTm="83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7A073C-C5F8-4CFA-8C3E-61A3A87A8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95B9AD-9AED-441F-B7C2-A1C1E0ACE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F80D581-9DBD-4ACF-B26A-E419F615C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6DCDBEC-7D79-4190-914A-D26324BD01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E2B40EA-8567-4A62-BEEA-3948CECD3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D3039CA-65A1-45FA-B375-87F6C0F9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8D6E209-D07E-455C-95E9-A8615609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33CC006-748E-4E2E-86BD-DCF8E756F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04FD8-A6AB-49D7-80F1-7803D229ECFC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957628986"/>
      </p:ext>
    </p:extLst>
  </p:cSld>
  <p:clrMapOvr>
    <a:masterClrMapping/>
  </p:clrMapOvr>
  <p:transition advTm="83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EAE782-AB7F-4579-B807-521659BD0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F790389-B1F5-4A24-8075-E9C9E60BD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F66FAD3-3AFC-4615-9AC9-C645C63E2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D22B918-960F-4A6D-9549-2A6C66AB1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49FC2B-1428-404E-AB81-BF81F2082599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690601884"/>
      </p:ext>
    </p:extLst>
  </p:cSld>
  <p:clrMapOvr>
    <a:masterClrMapping/>
  </p:clrMapOvr>
  <p:transition advTm="83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A27B33C-ADFE-4406-A3E7-FF5A4F189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FD7F74-1238-4054-AC93-45A2EF045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08E145-D92F-4357-AAE6-96FCFE1E2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E5C9A-6AA1-427B-A14E-D804EE1835CE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2955173769"/>
      </p:ext>
    </p:extLst>
  </p:cSld>
  <p:clrMapOvr>
    <a:masterClrMapping/>
  </p:clrMapOvr>
  <p:transition advTm="83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D251F1-D016-4AEB-BDF6-F6E2CD366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AD0949-86C9-481C-8680-4811A7EAD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CB3772-86A4-4DCD-91E0-F5E799B77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A6F074-9DF2-4488-AD51-D186EAE67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CAEEB1A-9F10-47B6-A824-0EDB9192C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FAE69BE-418D-40AE-99D2-68218226E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7B51E-8001-4C47-90FE-30CE200C88B4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2558886695"/>
      </p:ext>
    </p:extLst>
  </p:cSld>
  <p:clrMapOvr>
    <a:masterClrMapping/>
  </p:clrMapOvr>
  <p:transition advTm="83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2870AB-8AA1-41D9-A097-18264FDE7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20555F-DAE4-4378-B7DB-D9A095A56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1BC0B8-6DA0-47E3-AF6C-6BB68A4C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8B61C2-C46A-48F8-B1F8-AA8516EB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022ED0-3799-4A33-B89A-EA7E5F800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999BB-B779-4EF0-9BF1-764DE847A971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75103371"/>
      </p:ext>
    </p:extLst>
  </p:cSld>
  <p:clrMapOvr>
    <a:masterClrMapping/>
  </p:clrMapOvr>
  <p:transition advTm="83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DCDBA0-0472-4DEE-B8CB-981AB0F2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A092B11-FC0C-4D6D-9D23-DA85FB376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A78D95-6B10-4B25-A09B-D69ADBDAE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3F4B68-E94D-401F-8884-51B4173FB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750ABF-721B-4FD2-AE3D-51AB208B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08BB326-5A79-4083-9C47-68B70F8E6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17E60-DB8F-4317-825F-48EEEAEC9982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3997097816"/>
      </p:ext>
    </p:extLst>
  </p:cSld>
  <p:clrMapOvr>
    <a:masterClrMapping/>
  </p:clrMapOvr>
  <p:transition advTm="83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8FCB69-8BED-42F7-A90F-54D742157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51E7021-BA29-4606-A540-49BBE0934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132FD6-105B-4A0D-BF19-DAE679B97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58DF3B-51F6-44BB-AE79-AA446865E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A8EAF7-5C32-4618-A5E1-F27565C6C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8E3E6-74FB-413C-91AC-8BDDCDDC0EF4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3305767021"/>
      </p:ext>
    </p:extLst>
  </p:cSld>
  <p:clrMapOvr>
    <a:masterClrMapping/>
  </p:clrMapOvr>
  <p:transition advTm="83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CDA7CA8-20DA-46C7-8A31-D5BD15B5AB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835A1DF-A2FE-4E62-9E2A-2826ACC34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3A3BA1-55BE-494E-A29D-C19957B7D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C3E378-1040-4C94-AF60-19D133C8A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DD3ED6-84F3-428F-8272-5254AD12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9F5C4-9579-4814-9424-75F5D0D54B8D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402546680"/>
      </p:ext>
    </p:extLst>
  </p:cSld>
  <p:clrMapOvr>
    <a:masterClrMapping/>
  </p:clrMapOvr>
  <p:transition advTm="83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0E13BF-69D6-48AA-9FF3-9023992D2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6BD71E3-880A-4C91-A1D0-960164551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2C76D1-4B35-4830-AC00-E53C4E21F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D19A4A-CC6C-4A45-83AE-2C2AA596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1FEAC4-8181-42C1-B171-94ACBA56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DA27C1-CECF-4620-BF31-934F4893657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813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63CB89-C9B7-4F89-B462-9863A52D4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3A8D26-17A3-48B4-8889-C5D932E59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B09F63-CA34-4A70-A948-148C38E63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9F681C-4F4A-4B41-9C0A-47CF4A4B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72E64A-E96A-43A3-AB0A-25CC99754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9A3303-FDE3-4962-85A7-B1ABD700158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456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29D7DB-387D-4F79-AA00-5A77E754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A84853-CF0F-4085-B22E-475664A75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813CA8-ECC0-4D02-915D-14B3B07B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24CFF5-0C70-415B-8C42-61770B645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9ACC9C-11DD-4DB3-85B9-F5535595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571282-1D14-4637-97AA-2BF186A515B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77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D51159-3632-481B-B71A-80E21D5D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65C760-014C-416E-94EF-07726E11BE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1" y="1600200"/>
            <a:ext cx="5382684" cy="45275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101A2F1-7413-412C-B5D6-E718C2C43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484" y="1600200"/>
            <a:ext cx="5382683" cy="45275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2BA791A-4F39-4BCF-ADD9-C321F9B58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5CE08D0-F562-4C99-B312-41C17596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8C7391-65DA-485E-9AC5-A5379DE6C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35788D-66C0-4FA4-81B6-71B568A3F04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281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D892B2-F88B-4AE3-A842-68F4640A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1AE855-2F4C-4145-9E86-EF925068A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040D84-25DD-4E4F-9EC2-BA34F0BD9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33B294D-6084-490B-88BA-DD94DA53C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CAF405F-FA80-4C8D-A1C0-93B9B300C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2CCB7B1-AAA4-44B2-8DF7-D64C3DFF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EC876D3-F4B7-4B19-B945-83538089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A18A001-DACC-4697-8623-25A70F65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81A0747-68C9-4437-BE65-FE22D4AA39B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648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02DB80-CAA2-47F2-86A3-0CBE372A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FD19846-F436-4166-828A-112FA73D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3AB9C2-EC55-4B3B-A423-9FB8D3DB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055FD6-0653-4691-BA3A-A1D3635F2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E2F188-20C9-45D1-8136-540FBB18D5C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6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1D6403C-628A-4750-848C-4CF9711B4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42474F4-0C78-4813-8874-BEE0DADA6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FB2DC4-3AE2-49F0-AEEB-7FFF9EC39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B50EE9-7D81-4B23-B6AD-8DB7783FD87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8047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BDEEA-89C1-42A8-AA14-372B38743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20D338-D437-46F4-87F2-8087111AB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CEBA93-3584-419C-AE70-F553AB8DA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98E10C-D907-48CE-8176-8F1D40532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44ECB7-0833-4394-B82F-EA890505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DEA34-4161-4CBD-82B9-921ED0277E61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1504749511"/>
      </p:ext>
    </p:extLst>
  </p:cSld>
  <p:clrMapOvr>
    <a:masterClrMapping/>
  </p:clrMapOvr>
  <p:transition advTm="83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BBB9E3-D859-4443-97A8-6D582E97D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7FF437-7DB2-4A98-93D3-C21D90983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EAF30F0-2DB6-4F16-BF50-E8807FB4A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7383324-0D57-4B90-AA21-4495792C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E1FE47-7DB9-4920-A175-9F0CCFA7E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DAFCD03-AC04-490D-AD94-7873A911F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88852E8-000C-4175-9EF6-AB4098C560A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999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7057D-C4FB-4B25-A9CC-8984371EF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BD48DC7-174E-4DA3-BAAB-510985A236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7EA892-D077-4C88-9764-AE4AD02C7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9F1DC8-9EFC-4BCF-AA58-9FA6C6F5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245B88-CD54-4D48-9DA2-6FB05508E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C7301DC-FD11-4C9E-B618-6CB67C7D0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E2E82EB-9C53-48A5-9E60-AF5E8F99DF9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1737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CD136D-BF0D-4830-AAFB-697F818B2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86430CD-C32C-4053-9A56-51C4400B1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EE0572-C630-4A02-B6D3-8192081A7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56094B-A03B-4732-B020-F1FA879D0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028050-4868-4089-AAC6-837E136A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762DB42-5585-4A93-8FD4-7AFD649ABD1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362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7509F55-D5E1-4B1F-97DC-92E7356A4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7084" y="277814"/>
            <a:ext cx="2741083" cy="584993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F80CC73-FB5D-458F-BBE5-54793909E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1" y="277814"/>
            <a:ext cx="8024284" cy="58499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3E3583-E5DB-405F-B411-00383337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E2CB13-8C54-4EAD-A8CD-33C4BFC25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3BE6B9-0951-484A-9D24-07F517759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DB31F6C-D5FA-4ECD-A4D9-F0212316759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489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466D4A-BF13-446A-B72D-6976238D9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BC72B6E-9EBB-4698-9D80-8A2AD7D3A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70AABF-06F5-4179-969C-A096268B6F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1389237-990B-488E-8708-1D7964090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0CED8DA-2765-459D-A25D-43BA0142D0CE}" type="slidenum">
              <a:t>‹N›</a:t>
            </a:fld>
            <a:endParaRPr lang="it-IT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B401065-8EEA-4FBB-A052-23715159D85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6648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536064-D2EA-40A9-BEFA-D6A6618F0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1C2164-C726-4D5B-9969-EA74368BE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8BD1518-82DE-4972-8566-F613B135E8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467129-A034-4D0B-8AD5-B40AF2CF89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62EC91F-CF61-4EBC-98FB-0B29CADDA8BB}" type="slidenum">
              <a:t>‹N›</a:t>
            </a:fld>
            <a:endParaRPr lang="it-IT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E65331E2-864F-479C-873D-B0E8861AC36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923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C0878C-7AAA-4751-AEAB-4E60973E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EC69EA-211E-4668-B3D6-BE229177C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CD75D77-F848-44CE-A9AB-0C208BC8FF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3D6698-1285-4830-A2CA-ECC10E6F8E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4AFB799-79CA-49DF-9D3C-1FDF000F9991}" type="slidenum">
              <a:t>‹N›</a:t>
            </a:fld>
            <a:endParaRPr lang="it-IT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141FDA9-E5D8-4A40-A0F6-7392141A1AC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815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792281-DBC8-471C-941C-DB9AD085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3DF710-4E41-472A-A36B-7C8B8C378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1" y="1600200"/>
            <a:ext cx="5382684" cy="45275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CDB4BDB-2D11-4D6C-B666-D5C0E8F47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484" y="1600200"/>
            <a:ext cx="5382683" cy="45275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6F78F3-ED9B-4EA0-B076-F5D7FC17E6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3BA25D-FDF8-4999-B974-BF7AF8845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C446B62-4100-401B-A8AB-7289084EF3AF}" type="slidenum">
              <a:t>‹N›</a:t>
            </a:fld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1F1EF77-F7E7-47AE-A399-54A8E7F557E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976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E4D055-2568-46D6-B14D-E364D41F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9228F1-F24C-44B0-A6E0-72ACA919F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285758C-1A94-47D3-8B76-615CEA336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FEFD16F-251F-430D-9FCF-97BE3C796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863DB09-78F2-45CD-AE11-6883028A3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BFFBBBC-95AC-4A28-89C6-6B6898BD0B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6157F6B8-ED26-4E53-807D-6EE6470E7E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333B060-44E2-46E9-919B-B1D10CC762C6}" type="slidenum">
              <a:t>‹N›</a:t>
            </a:fld>
            <a:endParaRPr lang="it-IT"/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B000D54D-81C8-47D1-9CBB-AED3F6C196F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728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B0E14A-A8FB-42FB-B874-6B13C8F3A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5261DE8-1B83-47A4-AF5C-9845825923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87B5F3-20FB-40B3-A370-402D2322DE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E9CD43F-7B01-440D-9382-889620257F98}" type="slidenum">
              <a:t>‹N›</a:t>
            </a:fld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99E427-C65D-4F69-A175-C5E0BCC348B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7591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BF71BB-95AF-4D7F-B7F7-4AD0527A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DA8A95-6EA9-4A64-91DA-EC9B2592E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A249CF-F6C8-4727-B4E9-38B6C8ADC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A24CFE2-75DF-4FF5-A637-64C420E6A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A043BA-6829-472C-A4F0-E9AD2F19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B51A4BC-407B-486C-9547-A61B18FBA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8B78F1-E0FA-4AEC-B5BF-57E9D47D8427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1935321681"/>
      </p:ext>
    </p:extLst>
  </p:cSld>
  <p:clrMapOvr>
    <a:masterClrMapping/>
  </p:clrMapOvr>
  <p:transition advTm="83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8662D2D-007C-4D54-A8CA-E1F4B43958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278FA05-0BB1-4CA5-8853-3403CF7971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C9DDFEC-653D-40E6-B4C0-5E4BCA1C1132}" type="slidenum">
              <a:t>‹N›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74304D-544F-4EF6-8C29-1BECA326488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030355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478A8C-FC30-4032-A011-CE6D5F379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821021-E235-403C-A7D6-6DF29F2AA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7AF1467-A5FD-410D-A753-764F3FBE0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FEC8EF-195A-4E92-AEB9-20D436EA43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E45529-A36A-44BD-BF64-D060A65C4E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E9A1E43-58E5-4033-B103-038F20EE3E95}" type="slidenum">
              <a:t>‹N›</a:t>
            </a:fld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A45D662-3544-47A1-BD40-AC605BCAC7C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778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FC25AA-32F3-4315-AEA7-E506C578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D5AF01E-82C0-4C04-B406-610AB1D42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9B59CD7-C379-4ACE-9D94-099DD8E3B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FB2B18-8B9A-4C73-9E83-72E5B15068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B7071F-A6D7-4A1A-A526-37C55F6389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D6EE5C5-A45C-4B1C-ACEA-710577E5DBC8}" type="slidenum">
              <a:t>‹N›</a:t>
            </a:fld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11EDF41-37B1-4060-B6A8-FB8F7317EAE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7987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1D0572-65AB-492E-9B7A-2B13F39C6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C7A1D4B-3AFA-4ED3-92F9-86254D178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FCB8755-FF5C-4AED-9AD8-9FE35783C3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5BA6F51-5294-456A-91EE-3B67337AB6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0AEE177-5EA8-45F5-8E56-2A77A4F26C76}" type="slidenum">
              <a:t>‹N›</a:t>
            </a:fld>
            <a:endParaRPr lang="it-IT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57B721-2FD9-4C88-869E-B732061CE70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045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1D1ACC4-38E5-4410-AE59-DBB76D45D2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7084" y="277814"/>
            <a:ext cx="2741083" cy="584993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905291-44F7-4112-A57E-990A70229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1" y="277814"/>
            <a:ext cx="8024284" cy="58499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067674-9E31-446D-8369-096C101210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D43D0C7-31CC-44E0-AAD3-2F12A88DD4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01C09FED-345D-4856-8F1C-ABEAAA9A01E3}" type="slidenum">
              <a:t>‹N›</a:t>
            </a:fld>
            <a:endParaRPr lang="it-IT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A534059F-4452-4D4E-8940-2C4C8A39DC1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924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16FC8-1C56-4281-BB1A-0E2E9DE921FF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6423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9B71-D447-4E65-8394-9CDE7EE21D7A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12697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1CB12-8270-4FEA-82E1-15271B4B145D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7606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7EFD-7F29-4BC5-9BBC-7414C985A81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7176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83274-27F8-4B28-90D8-A744F184FE3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9659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91FA38-8582-4967-939A-842379105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2BDA79-66E6-42BD-B541-F41B0E501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0DEE66-8FCA-465B-BE1F-E899D751B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CB7E228-05EC-43F7-8454-D05379441D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2424489-D0E5-4A4F-BEDE-E3509D018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5E98A52-51E2-445C-8ABE-C7C48E04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EB38DC8-A01F-4C04-8AEC-6E880A902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46C2E1D-98ED-47F7-B11E-18AFB0ADB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4373E-B85A-42BF-ABF8-D7F0C0550BAB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2803954097"/>
      </p:ext>
    </p:extLst>
  </p:cSld>
  <p:clrMapOvr>
    <a:masterClrMapping/>
  </p:clrMapOvr>
  <p:transition advTm="83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D890E-33C8-4BB0-B6A7-A130EBC8D28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7263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7DEC-7E20-4871-B120-4BD2D93822FD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97721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406D-F322-4661-9B53-E54BD424BF0A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7963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0406D-EA0A-40DB-8938-E8988CE1A07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28415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DA51F-BA79-4B40-8C79-2D91CFBCE19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81501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B5FC-6D2E-4160-BBCE-BAADF36FA698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65161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58E95D-1496-4797-9DC2-16A2C946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5D3B20E-4E5C-43FF-9747-9CF1982D3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4FDD9F3-B3B0-40FA-AD67-ED552245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08D173-CA18-4049-8237-739468A4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C1267-F000-4C04-B2D7-1A33F4E5401A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2175065306"/>
      </p:ext>
    </p:extLst>
  </p:cSld>
  <p:clrMapOvr>
    <a:masterClrMapping/>
  </p:clrMapOvr>
  <p:transition advTm="83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9892787-F315-4A2F-BB61-137CF1173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FB2329E-48E7-4E8C-86AE-276E701A1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670AA4-3E7F-4C9C-A95A-E9FC1AD9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BAB11-442B-423F-B94B-DBDBDBE7903D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1569942026"/>
      </p:ext>
    </p:extLst>
  </p:cSld>
  <p:clrMapOvr>
    <a:masterClrMapping/>
  </p:clrMapOvr>
  <p:transition advTm="83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1E95F8-0D52-43C4-AFEF-FBDAD9EBF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B9538E-5365-476E-A6A4-56E1E3FEF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56403A9-C630-42B3-8088-8988286FA4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109DC3-1B06-4BC0-BE9F-C7FCADDF3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8CCB53-24F3-4698-8091-9878632AF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A1E16F5-3E4E-47A1-B86F-0A5C7D2F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BC7512-C169-4F36-94D7-388EEB455D20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3459329888"/>
      </p:ext>
    </p:extLst>
  </p:cSld>
  <p:clrMapOvr>
    <a:masterClrMapping/>
  </p:clrMapOvr>
  <p:transition advTm="83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6DAA49-DF59-4665-B03F-33F3C0188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8206E39-78EA-44D7-BA9E-5951FD4BA2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F5F16C-C689-43AC-A2E9-A3BD47AEB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2C7146A-D404-4006-9B9F-64D5F9B27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2F5E7C-1A1C-4679-A6FD-0AB9E298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3BFF95-CC09-49BD-B2C7-ADEEE668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93A6A-BDFA-419C-9BDF-96EDEFDE2ABC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3874189726"/>
      </p:ext>
    </p:extLst>
  </p:cSld>
  <p:clrMapOvr>
    <a:masterClrMapping/>
  </p:clrMapOvr>
  <p:transition advTm="83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>
            <a:extLst>
              <a:ext uri="{FF2B5EF4-FFF2-40B4-BE49-F238E27FC236}">
                <a16:creationId xmlns:a16="http://schemas.microsoft.com/office/drawing/2014/main" id="{AD617332-0036-45AD-BBB3-9CBD7CDDCD68}"/>
              </a:ext>
            </a:extLst>
          </p:cNvPr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95235" name="Freeform 3">
              <a:extLst>
                <a:ext uri="{FF2B5EF4-FFF2-40B4-BE49-F238E27FC236}">
                  <a16:creationId xmlns:a16="http://schemas.microsoft.com/office/drawing/2014/main" id="{DD692D5B-206B-4C78-82CD-162744452AF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800"/>
            </a:p>
          </p:txBody>
        </p:sp>
        <p:grpSp>
          <p:nvGrpSpPr>
            <p:cNvPr id="95236" name="Group 4">
              <a:extLst>
                <a:ext uri="{FF2B5EF4-FFF2-40B4-BE49-F238E27FC236}">
                  <a16:creationId xmlns:a16="http://schemas.microsoft.com/office/drawing/2014/main" id="{7881B262-761F-4011-9734-757A98754E7C}"/>
                </a:ext>
              </a:extLst>
            </p:cNvPr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95237" name="Freeform 5">
                <a:extLst>
                  <a:ext uri="{FF2B5EF4-FFF2-40B4-BE49-F238E27FC236}">
                    <a16:creationId xmlns:a16="http://schemas.microsoft.com/office/drawing/2014/main" id="{F951242E-79E4-4AF8-A368-EB330691577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38" name="Freeform 6">
                <a:extLst>
                  <a:ext uri="{FF2B5EF4-FFF2-40B4-BE49-F238E27FC236}">
                    <a16:creationId xmlns:a16="http://schemas.microsoft.com/office/drawing/2014/main" id="{08A5ACA6-3E7E-429B-B313-2142C88DE37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39" name="Freeform 7">
                <a:extLst>
                  <a:ext uri="{FF2B5EF4-FFF2-40B4-BE49-F238E27FC236}">
                    <a16:creationId xmlns:a16="http://schemas.microsoft.com/office/drawing/2014/main" id="{2F7D2299-3383-4D0C-AAE9-9C713050AF7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sp>
          <p:nvSpPr>
            <p:cNvPr id="95240" name="Freeform 8">
              <a:extLst>
                <a:ext uri="{FF2B5EF4-FFF2-40B4-BE49-F238E27FC236}">
                  <a16:creationId xmlns:a16="http://schemas.microsoft.com/office/drawing/2014/main" id="{F1B26164-580B-41A6-8950-D407DC09CC2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800"/>
            </a:p>
          </p:txBody>
        </p:sp>
        <p:grpSp>
          <p:nvGrpSpPr>
            <p:cNvPr id="95241" name="Group 9">
              <a:extLst>
                <a:ext uri="{FF2B5EF4-FFF2-40B4-BE49-F238E27FC236}">
                  <a16:creationId xmlns:a16="http://schemas.microsoft.com/office/drawing/2014/main" id="{2FCD9415-8A73-45E8-B4A2-64F24B22E335}"/>
                </a:ext>
              </a:extLst>
            </p:cNvPr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95242" name="Freeform 10">
                <a:extLst>
                  <a:ext uri="{FF2B5EF4-FFF2-40B4-BE49-F238E27FC236}">
                    <a16:creationId xmlns:a16="http://schemas.microsoft.com/office/drawing/2014/main" id="{F31011CD-AC37-4E96-B873-04FAA6C037D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46 w 217"/>
                  <a:gd name="T1" fmla="*/ 210 h 210"/>
                  <a:gd name="T2" fmla="*/ 37 w 217"/>
                  <a:gd name="T3" fmla="*/ 198 h 210"/>
                  <a:gd name="T4" fmla="*/ 26 w 217"/>
                  <a:gd name="T5" fmla="*/ 181 h 210"/>
                  <a:gd name="T6" fmla="*/ 15 w 217"/>
                  <a:gd name="T7" fmla="*/ 159 h 210"/>
                  <a:gd name="T8" fmla="*/ 5 w 217"/>
                  <a:gd name="T9" fmla="*/ 135 h 210"/>
                  <a:gd name="T10" fmla="*/ 0 w 217"/>
                  <a:gd name="T11" fmla="*/ 109 h 210"/>
                  <a:gd name="T12" fmla="*/ 1 w 217"/>
                  <a:gd name="T13" fmla="*/ 82 h 210"/>
                  <a:gd name="T14" fmla="*/ 9 w 217"/>
                  <a:gd name="T15" fmla="*/ 57 h 210"/>
                  <a:gd name="T16" fmla="*/ 27 w 217"/>
                  <a:gd name="T17" fmla="*/ 35 h 210"/>
                  <a:gd name="T18" fmla="*/ 45 w 217"/>
                  <a:gd name="T19" fmla="*/ 22 h 210"/>
                  <a:gd name="T20" fmla="*/ 60 w 217"/>
                  <a:gd name="T21" fmla="*/ 12 h 210"/>
                  <a:gd name="T22" fmla="*/ 72 w 217"/>
                  <a:gd name="T23" fmla="*/ 7 h 210"/>
                  <a:gd name="T24" fmla="*/ 81 w 217"/>
                  <a:gd name="T25" fmla="*/ 5 h 210"/>
                  <a:gd name="T26" fmla="*/ 88 w 217"/>
                  <a:gd name="T27" fmla="*/ 5 h 210"/>
                  <a:gd name="T28" fmla="*/ 104 w 217"/>
                  <a:gd name="T29" fmla="*/ 0 h 210"/>
                  <a:gd name="T30" fmla="*/ 148 w 217"/>
                  <a:gd name="T31" fmla="*/ 8 h 210"/>
                  <a:gd name="T32" fmla="*/ 160 w 217"/>
                  <a:gd name="T33" fmla="*/ 12 h 210"/>
                  <a:gd name="T34" fmla="*/ 172 w 217"/>
                  <a:gd name="T35" fmla="*/ 15 h 210"/>
                  <a:gd name="T36" fmla="*/ 182 w 217"/>
                  <a:gd name="T37" fmla="*/ 19 h 210"/>
                  <a:gd name="T38" fmla="*/ 190 w 217"/>
                  <a:gd name="T39" fmla="*/ 23 h 210"/>
                  <a:gd name="T40" fmla="*/ 198 w 217"/>
                  <a:gd name="T41" fmla="*/ 27 h 210"/>
                  <a:gd name="T42" fmla="*/ 205 w 217"/>
                  <a:gd name="T43" fmla="*/ 32 h 210"/>
                  <a:gd name="T44" fmla="*/ 211 w 217"/>
                  <a:gd name="T45" fmla="*/ 38 h 210"/>
                  <a:gd name="T46" fmla="*/ 217 w 217"/>
                  <a:gd name="T47" fmla="*/ 45 h 210"/>
                  <a:gd name="T48" fmla="*/ 205 w 217"/>
                  <a:gd name="T49" fmla="*/ 40 h 210"/>
                  <a:gd name="T50" fmla="*/ 194 w 217"/>
                  <a:gd name="T51" fmla="*/ 36 h 210"/>
                  <a:gd name="T52" fmla="*/ 183 w 217"/>
                  <a:gd name="T53" fmla="*/ 33 h 210"/>
                  <a:gd name="T54" fmla="*/ 172 w 217"/>
                  <a:gd name="T55" fmla="*/ 30 h 210"/>
                  <a:gd name="T56" fmla="*/ 163 w 217"/>
                  <a:gd name="T57" fmla="*/ 27 h 210"/>
                  <a:gd name="T58" fmla="*/ 153 w 217"/>
                  <a:gd name="T59" fmla="*/ 26 h 210"/>
                  <a:gd name="T60" fmla="*/ 143 w 217"/>
                  <a:gd name="T61" fmla="*/ 24 h 210"/>
                  <a:gd name="T62" fmla="*/ 134 w 217"/>
                  <a:gd name="T63" fmla="*/ 24 h 210"/>
                  <a:gd name="T64" fmla="*/ 125 w 217"/>
                  <a:gd name="T65" fmla="*/ 24 h 210"/>
                  <a:gd name="T66" fmla="*/ 116 w 217"/>
                  <a:gd name="T67" fmla="*/ 25 h 210"/>
                  <a:gd name="T68" fmla="*/ 107 w 217"/>
                  <a:gd name="T69" fmla="*/ 27 h 210"/>
                  <a:gd name="T70" fmla="*/ 99 w 217"/>
                  <a:gd name="T71" fmla="*/ 29 h 210"/>
                  <a:gd name="T72" fmla="*/ 91 w 217"/>
                  <a:gd name="T73" fmla="*/ 33 h 210"/>
                  <a:gd name="T74" fmla="*/ 82 w 217"/>
                  <a:gd name="T75" fmla="*/ 36 h 210"/>
                  <a:gd name="T76" fmla="*/ 74 w 217"/>
                  <a:gd name="T77" fmla="*/ 41 h 210"/>
                  <a:gd name="T78" fmla="*/ 66 w 217"/>
                  <a:gd name="T79" fmla="*/ 46 h 210"/>
                  <a:gd name="T80" fmla="*/ 52 w 217"/>
                  <a:gd name="T81" fmla="*/ 61 h 210"/>
                  <a:gd name="T82" fmla="*/ 42 w 217"/>
                  <a:gd name="T83" fmla="*/ 80 h 210"/>
                  <a:gd name="T84" fmla="*/ 37 w 217"/>
                  <a:gd name="T85" fmla="*/ 103 h 210"/>
                  <a:gd name="T86" fmla="*/ 35 w 217"/>
                  <a:gd name="T87" fmla="*/ 126 h 210"/>
                  <a:gd name="T88" fmla="*/ 35 w 217"/>
                  <a:gd name="T89" fmla="*/ 151 h 210"/>
                  <a:gd name="T90" fmla="*/ 38 w 217"/>
                  <a:gd name="T91" fmla="*/ 174 h 210"/>
                  <a:gd name="T92" fmla="*/ 41 w 217"/>
                  <a:gd name="T93" fmla="*/ 194 h 210"/>
                  <a:gd name="T94" fmla="*/ 46 w 217"/>
                  <a:gd name="T9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43" name="Freeform 11">
                <a:extLst>
                  <a:ext uri="{FF2B5EF4-FFF2-40B4-BE49-F238E27FC236}">
                    <a16:creationId xmlns:a16="http://schemas.microsoft.com/office/drawing/2014/main" id="{4426C801-BB84-4D52-9550-21C22A90D11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09 w 182"/>
                  <a:gd name="T1" fmla="*/ 0 h 213"/>
                  <a:gd name="T2" fmla="*/ 112 w 182"/>
                  <a:gd name="T3" fmla="*/ 2 h 213"/>
                  <a:gd name="T4" fmla="*/ 118 w 182"/>
                  <a:gd name="T5" fmla="*/ 8 h 213"/>
                  <a:gd name="T6" fmla="*/ 127 w 182"/>
                  <a:gd name="T7" fmla="*/ 18 h 213"/>
                  <a:gd name="T8" fmla="*/ 137 w 182"/>
                  <a:gd name="T9" fmla="*/ 33 h 213"/>
                  <a:gd name="T10" fmla="*/ 145 w 182"/>
                  <a:gd name="T11" fmla="*/ 52 h 213"/>
                  <a:gd name="T12" fmla="*/ 150 w 182"/>
                  <a:gd name="T13" fmla="*/ 76 h 213"/>
                  <a:gd name="T14" fmla="*/ 150 w 182"/>
                  <a:gd name="T15" fmla="*/ 105 h 213"/>
                  <a:gd name="T16" fmla="*/ 144 w 182"/>
                  <a:gd name="T17" fmla="*/ 139 h 213"/>
                  <a:gd name="T18" fmla="*/ 140 w 182"/>
                  <a:gd name="T19" fmla="*/ 149 h 213"/>
                  <a:gd name="T20" fmla="*/ 136 w 182"/>
                  <a:gd name="T21" fmla="*/ 157 h 213"/>
                  <a:gd name="T22" fmla="*/ 131 w 182"/>
                  <a:gd name="T23" fmla="*/ 165 h 213"/>
                  <a:gd name="T24" fmla="*/ 125 w 182"/>
                  <a:gd name="T25" fmla="*/ 173 h 213"/>
                  <a:gd name="T26" fmla="*/ 117 w 182"/>
                  <a:gd name="T27" fmla="*/ 180 h 213"/>
                  <a:gd name="T28" fmla="*/ 110 w 182"/>
                  <a:gd name="T29" fmla="*/ 185 h 213"/>
                  <a:gd name="T30" fmla="*/ 102 w 182"/>
                  <a:gd name="T31" fmla="*/ 191 h 213"/>
                  <a:gd name="T32" fmla="*/ 92 w 182"/>
                  <a:gd name="T33" fmla="*/ 195 h 213"/>
                  <a:gd name="T34" fmla="*/ 82 w 182"/>
                  <a:gd name="T35" fmla="*/ 197 h 213"/>
                  <a:gd name="T36" fmla="*/ 72 w 182"/>
                  <a:gd name="T37" fmla="*/ 200 h 213"/>
                  <a:gd name="T38" fmla="*/ 61 w 182"/>
                  <a:gd name="T39" fmla="*/ 201 h 213"/>
                  <a:gd name="T40" fmla="*/ 49 w 182"/>
                  <a:gd name="T41" fmla="*/ 201 h 213"/>
                  <a:gd name="T42" fmla="*/ 37 w 182"/>
                  <a:gd name="T43" fmla="*/ 200 h 213"/>
                  <a:gd name="T44" fmla="*/ 25 w 182"/>
                  <a:gd name="T45" fmla="*/ 197 h 213"/>
                  <a:gd name="T46" fmla="*/ 12 w 182"/>
                  <a:gd name="T47" fmla="*/ 193 h 213"/>
                  <a:gd name="T48" fmla="*/ 0 w 182"/>
                  <a:gd name="T49" fmla="*/ 188 h 213"/>
                  <a:gd name="T50" fmla="*/ 11 w 182"/>
                  <a:gd name="T51" fmla="*/ 195 h 213"/>
                  <a:gd name="T52" fmla="*/ 22 w 182"/>
                  <a:gd name="T53" fmla="*/ 200 h 213"/>
                  <a:gd name="T54" fmla="*/ 33 w 182"/>
                  <a:gd name="T55" fmla="*/ 205 h 213"/>
                  <a:gd name="T56" fmla="*/ 43 w 182"/>
                  <a:gd name="T57" fmla="*/ 208 h 213"/>
                  <a:gd name="T58" fmla="*/ 53 w 182"/>
                  <a:gd name="T59" fmla="*/ 211 h 213"/>
                  <a:gd name="T60" fmla="*/ 63 w 182"/>
                  <a:gd name="T61" fmla="*/ 212 h 213"/>
                  <a:gd name="T62" fmla="*/ 73 w 182"/>
                  <a:gd name="T63" fmla="*/ 213 h 213"/>
                  <a:gd name="T64" fmla="*/ 83 w 182"/>
                  <a:gd name="T65" fmla="*/ 213 h 213"/>
                  <a:gd name="T66" fmla="*/ 91 w 182"/>
                  <a:gd name="T67" fmla="*/ 212 h 213"/>
                  <a:gd name="T68" fmla="*/ 100 w 182"/>
                  <a:gd name="T69" fmla="*/ 210 h 213"/>
                  <a:gd name="T70" fmla="*/ 108 w 182"/>
                  <a:gd name="T71" fmla="*/ 208 h 213"/>
                  <a:gd name="T72" fmla="*/ 116 w 182"/>
                  <a:gd name="T73" fmla="*/ 206 h 213"/>
                  <a:gd name="T74" fmla="*/ 123 w 182"/>
                  <a:gd name="T75" fmla="*/ 203 h 213"/>
                  <a:gd name="T76" fmla="*/ 130 w 182"/>
                  <a:gd name="T77" fmla="*/ 199 h 213"/>
                  <a:gd name="T78" fmla="*/ 136 w 182"/>
                  <a:gd name="T79" fmla="*/ 195 h 213"/>
                  <a:gd name="T80" fmla="*/ 142 w 182"/>
                  <a:gd name="T81" fmla="*/ 191 h 213"/>
                  <a:gd name="T82" fmla="*/ 158 w 182"/>
                  <a:gd name="T83" fmla="*/ 176 h 213"/>
                  <a:gd name="T84" fmla="*/ 169 w 182"/>
                  <a:gd name="T85" fmla="*/ 161 h 213"/>
                  <a:gd name="T86" fmla="*/ 176 w 182"/>
                  <a:gd name="T87" fmla="*/ 144 h 213"/>
                  <a:gd name="T88" fmla="*/ 179 w 182"/>
                  <a:gd name="T89" fmla="*/ 128 h 213"/>
                  <a:gd name="T90" fmla="*/ 181 w 182"/>
                  <a:gd name="T91" fmla="*/ 111 h 213"/>
                  <a:gd name="T92" fmla="*/ 181 w 182"/>
                  <a:gd name="T93" fmla="*/ 95 h 213"/>
                  <a:gd name="T94" fmla="*/ 182 w 182"/>
                  <a:gd name="T95" fmla="*/ 79 h 213"/>
                  <a:gd name="T96" fmla="*/ 173 w 182"/>
                  <a:gd name="T97" fmla="*/ 46 h 213"/>
                  <a:gd name="T98" fmla="*/ 156 w 182"/>
                  <a:gd name="T99" fmla="*/ 21 h 213"/>
                  <a:gd name="T100" fmla="*/ 151 w 182"/>
                  <a:gd name="T101" fmla="*/ 18 h 213"/>
                  <a:gd name="T102" fmla="*/ 147 w 182"/>
                  <a:gd name="T103" fmla="*/ 15 h 213"/>
                  <a:gd name="T104" fmla="*/ 142 w 182"/>
                  <a:gd name="T105" fmla="*/ 13 h 213"/>
                  <a:gd name="T106" fmla="*/ 138 w 182"/>
                  <a:gd name="T107" fmla="*/ 11 h 213"/>
                  <a:gd name="T108" fmla="*/ 132 w 182"/>
                  <a:gd name="T109" fmla="*/ 9 h 213"/>
                  <a:gd name="T110" fmla="*/ 126 w 182"/>
                  <a:gd name="T111" fmla="*/ 6 h 213"/>
                  <a:gd name="T112" fmla="*/ 119 w 182"/>
                  <a:gd name="T113" fmla="*/ 3 h 213"/>
                  <a:gd name="T114" fmla="*/ 109 w 182"/>
                  <a:gd name="T11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44" name="Freeform 12">
                <a:extLst>
                  <a:ext uri="{FF2B5EF4-FFF2-40B4-BE49-F238E27FC236}">
                    <a16:creationId xmlns:a16="http://schemas.microsoft.com/office/drawing/2014/main" id="{A3840F4E-D4CF-44C5-9E61-86E26C0C256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45" name="Freeform 13">
                <a:extLst>
                  <a:ext uri="{FF2B5EF4-FFF2-40B4-BE49-F238E27FC236}">
                    <a16:creationId xmlns:a16="http://schemas.microsoft.com/office/drawing/2014/main" id="{ACACA4AB-FF41-4625-B515-9116BE23F3A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46" name="Freeform 14">
                <a:extLst>
                  <a:ext uri="{FF2B5EF4-FFF2-40B4-BE49-F238E27FC236}">
                    <a16:creationId xmlns:a16="http://schemas.microsoft.com/office/drawing/2014/main" id="{C0190740-2EF1-41E7-8F37-9E5B4110577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grpSp>
            <p:nvGrpSpPr>
              <p:cNvPr id="95247" name="Group 15">
                <a:extLst>
                  <a:ext uri="{FF2B5EF4-FFF2-40B4-BE49-F238E27FC236}">
                    <a16:creationId xmlns:a16="http://schemas.microsoft.com/office/drawing/2014/main" id="{DE813AD8-7B61-4ACF-9D4B-9D940B305B5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95248" name="Freeform 16">
                  <a:extLst>
                    <a:ext uri="{FF2B5EF4-FFF2-40B4-BE49-F238E27FC236}">
                      <a16:creationId xmlns:a16="http://schemas.microsoft.com/office/drawing/2014/main" id="{EC222890-5AAF-4EEE-B78D-5B9EE5DC904F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2 w 207"/>
                    <a:gd name="T1" fmla="*/ 44 h 564"/>
                    <a:gd name="T2" fmla="*/ 6 w 207"/>
                    <a:gd name="T3" fmla="*/ 72 h 564"/>
                    <a:gd name="T4" fmla="*/ 3 w 207"/>
                    <a:gd name="T5" fmla="*/ 99 h 564"/>
                    <a:gd name="T6" fmla="*/ 0 w 207"/>
                    <a:gd name="T7" fmla="*/ 125 h 564"/>
                    <a:gd name="T8" fmla="*/ 0 w 207"/>
                    <a:gd name="T9" fmla="*/ 151 h 564"/>
                    <a:gd name="T10" fmla="*/ 3 w 207"/>
                    <a:gd name="T11" fmla="*/ 180 h 564"/>
                    <a:gd name="T12" fmla="*/ 7 w 207"/>
                    <a:gd name="T13" fmla="*/ 211 h 564"/>
                    <a:gd name="T14" fmla="*/ 16 w 207"/>
                    <a:gd name="T15" fmla="*/ 247 h 564"/>
                    <a:gd name="T16" fmla="*/ 29 w 207"/>
                    <a:gd name="T17" fmla="*/ 287 h 564"/>
                    <a:gd name="T18" fmla="*/ 43 w 207"/>
                    <a:gd name="T19" fmla="*/ 325 h 564"/>
                    <a:gd name="T20" fmla="*/ 61 w 207"/>
                    <a:gd name="T21" fmla="*/ 364 h 564"/>
                    <a:gd name="T22" fmla="*/ 83 w 207"/>
                    <a:gd name="T23" fmla="*/ 406 h 564"/>
                    <a:gd name="T24" fmla="*/ 106 w 207"/>
                    <a:gd name="T25" fmla="*/ 446 h 564"/>
                    <a:gd name="T26" fmla="*/ 132 w 207"/>
                    <a:gd name="T27" fmla="*/ 483 h 564"/>
                    <a:gd name="T28" fmla="*/ 157 w 207"/>
                    <a:gd name="T29" fmla="*/ 516 h 564"/>
                    <a:gd name="T30" fmla="*/ 182 w 207"/>
                    <a:gd name="T31" fmla="*/ 544 h 564"/>
                    <a:gd name="T32" fmla="*/ 207 w 207"/>
                    <a:gd name="T33" fmla="*/ 564 h 564"/>
                    <a:gd name="T34" fmla="*/ 160 w 207"/>
                    <a:gd name="T35" fmla="*/ 501 h 564"/>
                    <a:gd name="T36" fmla="*/ 127 w 207"/>
                    <a:gd name="T37" fmla="*/ 448 h 564"/>
                    <a:gd name="T38" fmla="*/ 103 w 207"/>
                    <a:gd name="T39" fmla="*/ 405 h 564"/>
                    <a:gd name="T40" fmla="*/ 87 w 207"/>
                    <a:gd name="T41" fmla="*/ 368 h 564"/>
                    <a:gd name="T42" fmla="*/ 75 w 207"/>
                    <a:gd name="T43" fmla="*/ 337 h 564"/>
                    <a:gd name="T44" fmla="*/ 68 w 207"/>
                    <a:gd name="T45" fmla="*/ 309 h 564"/>
                    <a:gd name="T46" fmla="*/ 63 w 207"/>
                    <a:gd name="T47" fmla="*/ 285 h 564"/>
                    <a:gd name="T48" fmla="*/ 56 w 207"/>
                    <a:gd name="T49" fmla="*/ 261 h 564"/>
                    <a:gd name="T50" fmla="*/ 44 w 207"/>
                    <a:gd name="T51" fmla="*/ 205 h 564"/>
                    <a:gd name="T52" fmla="*/ 41 w 207"/>
                    <a:gd name="T53" fmla="*/ 140 h 564"/>
                    <a:gd name="T54" fmla="*/ 43 w 207"/>
                    <a:gd name="T55" fmla="*/ 68 h 564"/>
                    <a:gd name="T56" fmla="*/ 50 w 207"/>
                    <a:gd name="T57" fmla="*/ 0 h 564"/>
                    <a:gd name="T58" fmla="*/ 12 w 207"/>
                    <a:gd name="T59" fmla="*/ 44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5249" name="Freeform 17">
                  <a:extLst>
                    <a:ext uri="{FF2B5EF4-FFF2-40B4-BE49-F238E27FC236}">
                      <a16:creationId xmlns:a16="http://schemas.microsoft.com/office/drawing/2014/main" id="{B8FF78B7-DEA2-43DC-AF1E-BD8D9485C936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9 h 232"/>
                    <a:gd name="T2" fmla="*/ 14 w 47"/>
                    <a:gd name="T3" fmla="*/ 55 h 232"/>
                    <a:gd name="T4" fmla="*/ 22 w 47"/>
                    <a:gd name="T5" fmla="*/ 101 h 232"/>
                    <a:gd name="T6" fmla="*/ 24 w 47"/>
                    <a:gd name="T7" fmla="*/ 159 h 232"/>
                    <a:gd name="T8" fmla="*/ 19 w 47"/>
                    <a:gd name="T9" fmla="*/ 232 h 232"/>
                    <a:gd name="T10" fmla="*/ 45 w 47"/>
                    <a:gd name="T11" fmla="*/ 217 h 232"/>
                    <a:gd name="T12" fmla="*/ 47 w 47"/>
                    <a:gd name="T13" fmla="*/ 178 h 232"/>
                    <a:gd name="T14" fmla="*/ 47 w 47"/>
                    <a:gd name="T15" fmla="*/ 140 h 232"/>
                    <a:gd name="T16" fmla="*/ 45 w 47"/>
                    <a:gd name="T17" fmla="*/ 103 h 232"/>
                    <a:gd name="T18" fmla="*/ 41 w 47"/>
                    <a:gd name="T19" fmla="*/ 71 h 232"/>
                    <a:gd name="T20" fmla="*/ 36 w 47"/>
                    <a:gd name="T21" fmla="*/ 52 h 232"/>
                    <a:gd name="T22" fmla="*/ 29 w 47"/>
                    <a:gd name="T23" fmla="*/ 34 h 232"/>
                    <a:gd name="T24" fmla="*/ 22 w 47"/>
                    <a:gd name="T25" fmla="*/ 17 h 232"/>
                    <a:gd name="T26" fmla="*/ 13 w 47"/>
                    <a:gd name="T27" fmla="*/ 0 h 232"/>
                    <a:gd name="T28" fmla="*/ 0 w 47"/>
                    <a:gd name="T29" fmla="*/ 19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5250" name="Freeform 18">
                  <a:extLst>
                    <a:ext uri="{FF2B5EF4-FFF2-40B4-BE49-F238E27FC236}">
                      <a16:creationId xmlns:a16="http://schemas.microsoft.com/office/drawing/2014/main" id="{DA994C84-37AF-4FF6-901E-52A3916605EB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87 w 87"/>
                    <a:gd name="T1" fmla="*/ 22 h 40"/>
                    <a:gd name="T2" fmla="*/ 77 w 87"/>
                    <a:gd name="T3" fmla="*/ 17 h 40"/>
                    <a:gd name="T4" fmla="*/ 68 w 87"/>
                    <a:gd name="T5" fmla="*/ 12 h 40"/>
                    <a:gd name="T6" fmla="*/ 58 w 87"/>
                    <a:gd name="T7" fmla="*/ 7 h 40"/>
                    <a:gd name="T8" fmla="*/ 47 w 87"/>
                    <a:gd name="T9" fmla="*/ 5 h 40"/>
                    <a:gd name="T10" fmla="*/ 37 w 87"/>
                    <a:gd name="T11" fmla="*/ 3 h 40"/>
                    <a:gd name="T12" fmla="*/ 26 w 87"/>
                    <a:gd name="T13" fmla="*/ 2 h 40"/>
                    <a:gd name="T14" fmla="*/ 13 w 87"/>
                    <a:gd name="T15" fmla="*/ 0 h 40"/>
                    <a:gd name="T16" fmla="*/ 0 w 87"/>
                    <a:gd name="T17" fmla="*/ 2 h 40"/>
                    <a:gd name="T18" fmla="*/ 6 w 87"/>
                    <a:gd name="T19" fmla="*/ 6 h 40"/>
                    <a:gd name="T20" fmla="*/ 14 w 87"/>
                    <a:gd name="T21" fmla="*/ 10 h 40"/>
                    <a:gd name="T22" fmla="*/ 22 w 87"/>
                    <a:gd name="T23" fmla="*/ 14 h 40"/>
                    <a:gd name="T24" fmla="*/ 33 w 87"/>
                    <a:gd name="T25" fmla="*/ 18 h 40"/>
                    <a:gd name="T26" fmla="*/ 42 w 87"/>
                    <a:gd name="T27" fmla="*/ 22 h 40"/>
                    <a:gd name="T28" fmla="*/ 52 w 87"/>
                    <a:gd name="T29" fmla="*/ 27 h 40"/>
                    <a:gd name="T30" fmla="*/ 64 w 87"/>
                    <a:gd name="T31" fmla="*/ 33 h 40"/>
                    <a:gd name="T32" fmla="*/ 74 w 87"/>
                    <a:gd name="T33" fmla="*/ 40 h 40"/>
                    <a:gd name="T34" fmla="*/ 87 w 87"/>
                    <a:gd name="T35" fmla="*/ 2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</p:grpSp>
        </p:grpSp>
        <p:grpSp>
          <p:nvGrpSpPr>
            <p:cNvPr id="95251" name="Group 19">
              <a:extLst>
                <a:ext uri="{FF2B5EF4-FFF2-40B4-BE49-F238E27FC236}">
                  <a16:creationId xmlns:a16="http://schemas.microsoft.com/office/drawing/2014/main" id="{3074DFD9-7ECF-4D52-920A-06986D206088}"/>
                </a:ext>
              </a:extLst>
            </p:cNvPr>
            <p:cNvGrpSpPr>
              <a:grpSpLocks/>
            </p:cNvGrpSpPr>
            <p:nvPr/>
          </p:nvGrpSpPr>
          <p:grpSpPr bwMode="auto">
            <a:xfrm rot="-15351438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95252" name="Freeform 20">
                <a:extLst>
                  <a:ext uri="{FF2B5EF4-FFF2-40B4-BE49-F238E27FC236}">
                    <a16:creationId xmlns:a16="http://schemas.microsoft.com/office/drawing/2014/main" id="{C50D8967-45B6-4936-ACA7-747486B9811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53" name="Freeform 21">
                <a:extLst>
                  <a:ext uri="{FF2B5EF4-FFF2-40B4-BE49-F238E27FC236}">
                    <a16:creationId xmlns:a16="http://schemas.microsoft.com/office/drawing/2014/main" id="{FB9CD81E-0BA4-4D48-8E10-58F1EE917FA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54" name="Freeform 22">
                <a:extLst>
                  <a:ext uri="{FF2B5EF4-FFF2-40B4-BE49-F238E27FC236}">
                    <a16:creationId xmlns:a16="http://schemas.microsoft.com/office/drawing/2014/main" id="{F4A0622A-C76D-4A2D-AD7B-2122BA6C275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grpSp>
          <p:nvGrpSpPr>
            <p:cNvPr id="95255" name="Group 23">
              <a:extLst>
                <a:ext uri="{FF2B5EF4-FFF2-40B4-BE49-F238E27FC236}">
                  <a16:creationId xmlns:a16="http://schemas.microsoft.com/office/drawing/2014/main" id="{EA71F3AC-A127-4A08-A681-8C2F194C60F3}"/>
                </a:ext>
              </a:extLst>
            </p:cNvPr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95256" name="Freeform 24">
                <a:extLst>
                  <a:ext uri="{FF2B5EF4-FFF2-40B4-BE49-F238E27FC236}">
                    <a16:creationId xmlns:a16="http://schemas.microsoft.com/office/drawing/2014/main" id="{BF91F35E-7139-43D9-9B3F-BC9DC7B6437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57" name="Freeform 25">
                <a:extLst>
                  <a:ext uri="{FF2B5EF4-FFF2-40B4-BE49-F238E27FC236}">
                    <a16:creationId xmlns:a16="http://schemas.microsoft.com/office/drawing/2014/main" id="{E987D03A-EF99-4BF3-970B-A67334AB762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58" name="Freeform 26">
                <a:extLst>
                  <a:ext uri="{FF2B5EF4-FFF2-40B4-BE49-F238E27FC236}">
                    <a16:creationId xmlns:a16="http://schemas.microsoft.com/office/drawing/2014/main" id="{4BB52240-46B5-4A1E-8CAD-3AE548C01F3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grpSp>
          <p:nvGrpSpPr>
            <p:cNvPr id="95259" name="Group 27">
              <a:extLst>
                <a:ext uri="{FF2B5EF4-FFF2-40B4-BE49-F238E27FC236}">
                  <a16:creationId xmlns:a16="http://schemas.microsoft.com/office/drawing/2014/main" id="{AB941B12-60FC-49BE-A030-79C8AC2E37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95260" name="Freeform 28">
                <a:extLst>
                  <a:ext uri="{FF2B5EF4-FFF2-40B4-BE49-F238E27FC236}">
                    <a16:creationId xmlns:a16="http://schemas.microsoft.com/office/drawing/2014/main" id="{A9FAF78C-57C3-4449-B924-F2C774727E7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61" name="Freeform 29">
                <a:extLst>
                  <a:ext uri="{FF2B5EF4-FFF2-40B4-BE49-F238E27FC236}">
                    <a16:creationId xmlns:a16="http://schemas.microsoft.com/office/drawing/2014/main" id="{921FE8DE-9D2A-491A-9F71-29BC52B1BC5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62" name="Freeform 30">
                <a:extLst>
                  <a:ext uri="{FF2B5EF4-FFF2-40B4-BE49-F238E27FC236}">
                    <a16:creationId xmlns:a16="http://schemas.microsoft.com/office/drawing/2014/main" id="{25B104BF-E52C-42FE-B6AA-4389753B8A8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sp>
          <p:nvSpPr>
            <p:cNvPr id="95263" name="Freeform 31">
              <a:extLst>
                <a:ext uri="{FF2B5EF4-FFF2-40B4-BE49-F238E27FC236}">
                  <a16:creationId xmlns:a16="http://schemas.microsoft.com/office/drawing/2014/main" id="{E271A974-CAA1-4CDD-BA99-8761283F7FC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64" name="Freeform 32">
              <a:extLst>
                <a:ext uri="{FF2B5EF4-FFF2-40B4-BE49-F238E27FC236}">
                  <a16:creationId xmlns:a16="http://schemas.microsoft.com/office/drawing/2014/main" id="{3C73AC6F-88EA-4607-8E2F-2C38673CA049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65" name="Freeform 33">
              <a:extLst>
                <a:ext uri="{FF2B5EF4-FFF2-40B4-BE49-F238E27FC236}">
                  <a16:creationId xmlns:a16="http://schemas.microsoft.com/office/drawing/2014/main" id="{FC3E7EC8-A839-412A-B41F-5F4094EE8E14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66" name="Freeform 34">
              <a:extLst>
                <a:ext uri="{FF2B5EF4-FFF2-40B4-BE49-F238E27FC236}">
                  <a16:creationId xmlns:a16="http://schemas.microsoft.com/office/drawing/2014/main" id="{9B32B39A-037A-42A5-82EF-6B7C09DD322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67" name="Freeform 35">
              <a:extLst>
                <a:ext uri="{FF2B5EF4-FFF2-40B4-BE49-F238E27FC236}">
                  <a16:creationId xmlns:a16="http://schemas.microsoft.com/office/drawing/2014/main" id="{6D291FCA-CF4A-46B9-848F-E281F0BBF0D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68" name="Freeform 36">
              <a:extLst>
                <a:ext uri="{FF2B5EF4-FFF2-40B4-BE49-F238E27FC236}">
                  <a16:creationId xmlns:a16="http://schemas.microsoft.com/office/drawing/2014/main" id="{CACF291A-F68E-4A9A-9446-BC492434C58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69" name="Freeform 37">
              <a:extLst>
                <a:ext uri="{FF2B5EF4-FFF2-40B4-BE49-F238E27FC236}">
                  <a16:creationId xmlns:a16="http://schemas.microsoft.com/office/drawing/2014/main" id="{9126ECD4-3103-41E6-B665-63C268745CC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70" name="Freeform 38">
              <a:extLst>
                <a:ext uri="{FF2B5EF4-FFF2-40B4-BE49-F238E27FC236}">
                  <a16:creationId xmlns:a16="http://schemas.microsoft.com/office/drawing/2014/main" id="{291FA86C-7E0C-4E26-8E59-D9944C4DC8B8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71" name="Freeform 39">
              <a:extLst>
                <a:ext uri="{FF2B5EF4-FFF2-40B4-BE49-F238E27FC236}">
                  <a16:creationId xmlns:a16="http://schemas.microsoft.com/office/drawing/2014/main" id="{69F3723B-57F4-4CD2-B560-16ED4F2DFBB4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72" name="Freeform 40">
              <a:extLst>
                <a:ext uri="{FF2B5EF4-FFF2-40B4-BE49-F238E27FC236}">
                  <a16:creationId xmlns:a16="http://schemas.microsoft.com/office/drawing/2014/main" id="{CFC3C641-BEBF-4AFE-9FBE-AF8F2F89AA27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73" name="Freeform 41">
              <a:extLst>
                <a:ext uri="{FF2B5EF4-FFF2-40B4-BE49-F238E27FC236}">
                  <a16:creationId xmlns:a16="http://schemas.microsoft.com/office/drawing/2014/main" id="{75B29637-E839-4970-AFA7-88C0D794ED3B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74" name="Freeform 42">
              <a:extLst>
                <a:ext uri="{FF2B5EF4-FFF2-40B4-BE49-F238E27FC236}">
                  <a16:creationId xmlns:a16="http://schemas.microsoft.com/office/drawing/2014/main" id="{5BE445F3-0389-4D1F-BF5C-402604E71123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75" name="Freeform 43">
              <a:extLst>
                <a:ext uri="{FF2B5EF4-FFF2-40B4-BE49-F238E27FC236}">
                  <a16:creationId xmlns:a16="http://schemas.microsoft.com/office/drawing/2014/main" id="{BB6D456A-282F-4612-ABA9-AD583B1B7D7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76" name="Freeform 44">
              <a:extLst>
                <a:ext uri="{FF2B5EF4-FFF2-40B4-BE49-F238E27FC236}">
                  <a16:creationId xmlns:a16="http://schemas.microsoft.com/office/drawing/2014/main" id="{6D0DF130-3F33-46B5-93A0-694EBDF9B1D3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6 w 596"/>
                <a:gd name="T1" fmla="*/ 370 h 666"/>
                <a:gd name="T2" fmla="*/ 6 w 596"/>
                <a:gd name="T3" fmla="*/ 341 h 666"/>
                <a:gd name="T4" fmla="*/ 0 w 596"/>
                <a:gd name="T5" fmla="*/ 289 h 666"/>
                <a:gd name="T6" fmla="*/ 4 w 596"/>
                <a:gd name="T7" fmla="*/ 222 h 666"/>
                <a:gd name="T8" fmla="*/ 25 w 596"/>
                <a:gd name="T9" fmla="*/ 151 h 666"/>
                <a:gd name="T10" fmla="*/ 69 w 596"/>
                <a:gd name="T11" fmla="*/ 84 h 666"/>
                <a:gd name="T12" fmla="*/ 142 w 596"/>
                <a:gd name="T13" fmla="*/ 31 h 666"/>
                <a:gd name="T14" fmla="*/ 247 w 596"/>
                <a:gd name="T15" fmla="*/ 2 h 666"/>
                <a:gd name="T16" fmla="*/ 380 w 596"/>
                <a:gd name="T17" fmla="*/ 9 h 666"/>
                <a:gd name="T18" fmla="*/ 484 w 596"/>
                <a:gd name="T19" fmla="*/ 68 h 666"/>
                <a:gd name="T20" fmla="*/ 554 w 596"/>
                <a:gd name="T21" fmla="*/ 165 h 666"/>
                <a:gd name="T22" fmla="*/ 591 w 596"/>
                <a:gd name="T23" fmla="*/ 284 h 666"/>
                <a:gd name="T24" fmla="*/ 595 w 596"/>
                <a:gd name="T25" fmla="*/ 409 h 666"/>
                <a:gd name="T26" fmla="*/ 566 w 596"/>
                <a:gd name="T27" fmla="*/ 525 h 666"/>
                <a:gd name="T28" fmla="*/ 507 w 596"/>
                <a:gd name="T29" fmla="*/ 615 h 666"/>
                <a:gd name="T30" fmla="*/ 417 w 596"/>
                <a:gd name="T31" fmla="*/ 663 h 666"/>
                <a:gd name="T32" fmla="*/ 389 w 596"/>
                <a:gd name="T33" fmla="*/ 659 h 666"/>
                <a:gd name="T34" fmla="*/ 441 w 596"/>
                <a:gd name="T35" fmla="*/ 617 h 666"/>
                <a:gd name="T36" fmla="*/ 482 w 596"/>
                <a:gd name="T37" fmla="*/ 544 h 666"/>
                <a:gd name="T38" fmla="*/ 509 w 596"/>
                <a:gd name="T39" fmla="*/ 454 h 666"/>
                <a:gd name="T40" fmla="*/ 520 w 596"/>
                <a:gd name="T41" fmla="*/ 355 h 666"/>
                <a:gd name="T42" fmla="*/ 514 w 596"/>
                <a:gd name="T43" fmla="*/ 258 h 666"/>
                <a:gd name="T44" fmla="*/ 485 w 596"/>
                <a:gd name="T45" fmla="*/ 174 h 666"/>
                <a:gd name="T46" fmla="*/ 433 w 596"/>
                <a:gd name="T47" fmla="*/ 112 h 666"/>
                <a:gd name="T48" fmla="*/ 341 w 596"/>
                <a:gd name="T49" fmla="*/ 75 h 666"/>
                <a:gd name="T50" fmla="*/ 246 w 596"/>
                <a:gd name="T51" fmla="*/ 61 h 666"/>
                <a:gd name="T52" fmla="*/ 174 w 596"/>
                <a:gd name="T53" fmla="*/ 71 h 666"/>
                <a:gd name="T54" fmla="*/ 121 w 596"/>
                <a:gd name="T55" fmla="*/ 101 h 666"/>
                <a:gd name="T56" fmla="*/ 84 w 596"/>
                <a:gd name="T57" fmla="*/ 149 h 666"/>
                <a:gd name="T58" fmla="*/ 57 w 596"/>
                <a:gd name="T59" fmla="*/ 206 h 666"/>
                <a:gd name="T60" fmla="*/ 40 w 596"/>
                <a:gd name="T61" fmla="*/ 272 h 666"/>
                <a:gd name="T62" fmla="*/ 28 w 596"/>
                <a:gd name="T63" fmla="*/ 33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</p:grpSp>
      <p:sp>
        <p:nvSpPr>
          <p:cNvPr id="95277" name="Rectangle 45">
            <a:extLst>
              <a:ext uri="{FF2B5EF4-FFF2-40B4-BE49-F238E27FC236}">
                <a16:creationId xmlns:a16="http://schemas.microsoft.com/office/drawing/2014/main" id="{57B0D977-550B-47DD-AD8D-BD9031CB0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it-IT"/>
              <a:t>Fare clic per modificare lo stile del titolo</a:t>
            </a:r>
          </a:p>
        </p:txBody>
      </p:sp>
      <p:sp>
        <p:nvSpPr>
          <p:cNvPr id="95278" name="Rectangle 46">
            <a:extLst>
              <a:ext uri="{FF2B5EF4-FFF2-40B4-BE49-F238E27FC236}">
                <a16:creationId xmlns:a16="http://schemas.microsoft.com/office/drawing/2014/main" id="{4946788C-1CC9-4C6A-A26F-821A629BE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it-IT"/>
              <a:t>Fare clic per modificare gli stili del testo dello schema</a:t>
            </a:r>
          </a:p>
          <a:p>
            <a:pPr lvl="1"/>
            <a:r>
              <a:rPr lang="de-DE" altLang="it-IT"/>
              <a:t>Secondo livello</a:t>
            </a:r>
          </a:p>
          <a:p>
            <a:pPr lvl="2"/>
            <a:r>
              <a:rPr lang="de-DE" altLang="it-IT"/>
              <a:t>Terzo livello</a:t>
            </a:r>
          </a:p>
          <a:p>
            <a:pPr lvl="3"/>
            <a:r>
              <a:rPr lang="de-DE" altLang="it-IT"/>
              <a:t>Quarto livello</a:t>
            </a:r>
          </a:p>
          <a:p>
            <a:pPr lvl="4"/>
            <a:r>
              <a:rPr lang="de-DE" altLang="it-IT"/>
              <a:t>Quinto livello</a:t>
            </a:r>
          </a:p>
        </p:txBody>
      </p:sp>
      <p:sp>
        <p:nvSpPr>
          <p:cNvPr id="95279" name="Rectangle 47">
            <a:extLst>
              <a:ext uri="{FF2B5EF4-FFF2-40B4-BE49-F238E27FC236}">
                <a16:creationId xmlns:a16="http://schemas.microsoft.com/office/drawing/2014/main" id="{32E3D333-AD45-47A4-BA43-837E092BC55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de-DE" altLang="it-IT"/>
          </a:p>
        </p:txBody>
      </p:sp>
      <p:sp>
        <p:nvSpPr>
          <p:cNvPr id="95280" name="Rectangle 48">
            <a:extLst>
              <a:ext uri="{FF2B5EF4-FFF2-40B4-BE49-F238E27FC236}">
                <a16:creationId xmlns:a16="http://schemas.microsoft.com/office/drawing/2014/main" id="{575DE146-DF84-4F68-8C0E-7C34493D0C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de-DE" altLang="it-IT"/>
          </a:p>
        </p:txBody>
      </p:sp>
      <p:sp>
        <p:nvSpPr>
          <p:cNvPr id="95281" name="Rectangle 49">
            <a:extLst>
              <a:ext uri="{FF2B5EF4-FFF2-40B4-BE49-F238E27FC236}">
                <a16:creationId xmlns:a16="http://schemas.microsoft.com/office/drawing/2014/main" id="{09037A24-D218-49CE-B215-504EFBB756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DB4D156C-D30A-43BA-938A-6BAC2B8EBAAE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567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advTm="830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>
            <a:extLst>
              <a:ext uri="{FF2B5EF4-FFF2-40B4-BE49-F238E27FC236}">
                <a16:creationId xmlns:a16="http://schemas.microsoft.com/office/drawing/2014/main" id="{95FE268D-5FDB-4238-8907-C5F169CED789}"/>
              </a:ext>
            </a:extLst>
          </p:cNvPr>
          <p:cNvSpPr>
            <a:spLocks/>
          </p:cNvSpPr>
          <p:nvPr/>
        </p:nvSpPr>
        <p:spPr bwMode="auto">
          <a:xfrm rot="18427436">
            <a:off x="10564284" y="-362479"/>
            <a:ext cx="1162050" cy="2779183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 sz="1800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9B023EF2-AA8C-448F-A34B-D994C00E19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it-IT"/>
              <a:t>Fare clic per modificare lo stile del titolo</a:t>
            </a:r>
          </a:p>
        </p:txBody>
      </p:sp>
      <p:sp>
        <p:nvSpPr>
          <p:cNvPr id="99332" name="Rectangle 4">
            <a:extLst>
              <a:ext uri="{FF2B5EF4-FFF2-40B4-BE49-F238E27FC236}">
                <a16:creationId xmlns:a16="http://schemas.microsoft.com/office/drawing/2014/main" id="{E0A53B0E-48C3-4B99-BB2E-D3EBDCA51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it-IT"/>
              <a:t>Fare clic per modificare gli stili del testo dello schema</a:t>
            </a:r>
          </a:p>
          <a:p>
            <a:pPr lvl="1"/>
            <a:r>
              <a:rPr lang="de-DE" altLang="it-IT"/>
              <a:t>Secondo livello</a:t>
            </a:r>
          </a:p>
          <a:p>
            <a:pPr lvl="2"/>
            <a:r>
              <a:rPr lang="de-DE" altLang="it-IT"/>
              <a:t>Terzo livello</a:t>
            </a:r>
          </a:p>
          <a:p>
            <a:pPr lvl="3"/>
            <a:r>
              <a:rPr lang="de-DE" altLang="it-IT"/>
              <a:t>Quarto livello</a:t>
            </a:r>
          </a:p>
          <a:p>
            <a:pPr lvl="4"/>
            <a:r>
              <a:rPr lang="de-DE" altLang="it-IT"/>
              <a:t>Quinto livello</a:t>
            </a:r>
          </a:p>
        </p:txBody>
      </p:sp>
      <p:sp>
        <p:nvSpPr>
          <p:cNvPr id="99333" name="Rectangle 5">
            <a:extLst>
              <a:ext uri="{FF2B5EF4-FFF2-40B4-BE49-F238E27FC236}">
                <a16:creationId xmlns:a16="http://schemas.microsoft.com/office/drawing/2014/main" id="{C0B98979-A75E-4E5E-8BE4-A508D046189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de-DE" altLang="it-IT"/>
          </a:p>
        </p:txBody>
      </p:sp>
      <p:sp>
        <p:nvSpPr>
          <p:cNvPr id="99334" name="Rectangle 6">
            <a:extLst>
              <a:ext uri="{FF2B5EF4-FFF2-40B4-BE49-F238E27FC236}">
                <a16:creationId xmlns:a16="http://schemas.microsoft.com/office/drawing/2014/main" id="{DF03AD9B-4C2C-471B-AF3A-4BD22C9FF2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de-DE" altLang="it-IT"/>
          </a:p>
        </p:txBody>
      </p:sp>
      <p:sp>
        <p:nvSpPr>
          <p:cNvPr id="99335" name="Rectangle 7">
            <a:extLst>
              <a:ext uri="{FF2B5EF4-FFF2-40B4-BE49-F238E27FC236}">
                <a16:creationId xmlns:a16="http://schemas.microsoft.com/office/drawing/2014/main" id="{E8537DF9-B98D-4072-90ED-B395E34FAA7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018272D3-0AE7-46EF-9BCB-32A57875C3D4}" type="slidenum">
              <a:rPr lang="de-DE" altLang="it-IT"/>
              <a:pPr/>
              <a:t>‹N›</a:t>
            </a:fld>
            <a:endParaRPr lang="de-DE" altLang="it-IT"/>
          </a:p>
        </p:txBody>
      </p:sp>
      <p:sp>
        <p:nvSpPr>
          <p:cNvPr id="99336" name="Freeform 8">
            <a:extLst>
              <a:ext uri="{FF2B5EF4-FFF2-40B4-BE49-F238E27FC236}">
                <a16:creationId xmlns:a16="http://schemas.microsoft.com/office/drawing/2014/main" id="{F4776603-A728-4194-AB4D-8FBA7F9BB171}"/>
              </a:ext>
            </a:extLst>
          </p:cNvPr>
          <p:cNvSpPr>
            <a:spLocks/>
          </p:cNvSpPr>
          <p:nvPr/>
        </p:nvSpPr>
        <p:spPr bwMode="auto">
          <a:xfrm rot="18427436">
            <a:off x="10681230" y="-324907"/>
            <a:ext cx="1165225" cy="2796116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 sz="1800"/>
          </a:p>
        </p:txBody>
      </p:sp>
      <p:sp>
        <p:nvSpPr>
          <p:cNvPr id="99337" name="Freeform 9">
            <a:extLst>
              <a:ext uri="{FF2B5EF4-FFF2-40B4-BE49-F238E27FC236}">
                <a16:creationId xmlns:a16="http://schemas.microsoft.com/office/drawing/2014/main" id="{2195680B-C3DB-4800-A67A-C8BD70653590}"/>
              </a:ext>
            </a:extLst>
          </p:cNvPr>
          <p:cNvSpPr>
            <a:spLocks/>
          </p:cNvSpPr>
          <p:nvPr/>
        </p:nvSpPr>
        <p:spPr bwMode="auto">
          <a:xfrm rot="18427436">
            <a:off x="10612439" y="-69849"/>
            <a:ext cx="1025525" cy="2095500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 sz="1800"/>
          </a:p>
        </p:txBody>
      </p:sp>
      <p:grpSp>
        <p:nvGrpSpPr>
          <p:cNvPr id="99338" name="Group 10">
            <a:extLst>
              <a:ext uri="{FF2B5EF4-FFF2-40B4-BE49-F238E27FC236}">
                <a16:creationId xmlns:a16="http://schemas.microsoft.com/office/drawing/2014/main" id="{9379BB5C-A39A-4F7A-8B8C-F9025FC818BC}"/>
              </a:ext>
            </a:extLst>
          </p:cNvPr>
          <p:cNvGrpSpPr>
            <a:grpSpLocks/>
          </p:cNvGrpSpPr>
          <p:nvPr/>
        </p:nvGrpSpPr>
        <p:grpSpPr bwMode="auto">
          <a:xfrm>
            <a:off x="10584" y="5540375"/>
            <a:ext cx="2379133" cy="1246188"/>
            <a:chOff x="5" y="3490"/>
            <a:chExt cx="1124" cy="785"/>
          </a:xfrm>
        </p:grpSpPr>
        <p:sp>
          <p:nvSpPr>
            <p:cNvPr id="99339" name="Freeform 11">
              <a:extLst>
                <a:ext uri="{FF2B5EF4-FFF2-40B4-BE49-F238E27FC236}">
                  <a16:creationId xmlns:a16="http://schemas.microsoft.com/office/drawing/2014/main" id="{400184BD-5C67-4A9A-8237-55A393F73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40" name="Freeform 12">
              <a:extLst>
                <a:ext uri="{FF2B5EF4-FFF2-40B4-BE49-F238E27FC236}">
                  <a16:creationId xmlns:a16="http://schemas.microsoft.com/office/drawing/2014/main" id="{66DC3B77-A771-4CB6-AC98-B23871B29E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41" name="Freeform 13">
              <a:extLst>
                <a:ext uri="{FF2B5EF4-FFF2-40B4-BE49-F238E27FC236}">
                  <a16:creationId xmlns:a16="http://schemas.microsoft.com/office/drawing/2014/main" id="{EF6F03F2-0C57-4880-9730-3A40DCA45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42" name="Freeform 14">
              <a:extLst>
                <a:ext uri="{FF2B5EF4-FFF2-40B4-BE49-F238E27FC236}">
                  <a16:creationId xmlns:a16="http://schemas.microsoft.com/office/drawing/2014/main" id="{2629DC89-0A2A-4FEB-B9B4-FFE3B763D9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43" name="Freeform 15">
              <a:extLst>
                <a:ext uri="{FF2B5EF4-FFF2-40B4-BE49-F238E27FC236}">
                  <a16:creationId xmlns:a16="http://schemas.microsoft.com/office/drawing/2014/main" id="{9EB277D4-A90A-4F29-977E-DD97769162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44" name="Freeform 16">
              <a:extLst>
                <a:ext uri="{FF2B5EF4-FFF2-40B4-BE49-F238E27FC236}">
                  <a16:creationId xmlns:a16="http://schemas.microsoft.com/office/drawing/2014/main" id="{24150373-2308-42A9-9F2A-0BFBF254C8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45" name="Freeform 17">
              <a:extLst>
                <a:ext uri="{FF2B5EF4-FFF2-40B4-BE49-F238E27FC236}">
                  <a16:creationId xmlns:a16="http://schemas.microsoft.com/office/drawing/2014/main" id="{902D4C60-A0EB-4931-BE91-668243DFBE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46" name="Freeform 18">
              <a:extLst>
                <a:ext uri="{FF2B5EF4-FFF2-40B4-BE49-F238E27FC236}">
                  <a16:creationId xmlns:a16="http://schemas.microsoft.com/office/drawing/2014/main" id="{D21BA9D3-8173-429D-A660-41213869E3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47" name="Freeform 19">
              <a:extLst>
                <a:ext uri="{FF2B5EF4-FFF2-40B4-BE49-F238E27FC236}">
                  <a16:creationId xmlns:a16="http://schemas.microsoft.com/office/drawing/2014/main" id="{6042890B-7EBA-4668-9EB0-E2AD7A4B31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grpSp>
          <p:nvGrpSpPr>
            <p:cNvPr id="99348" name="Group 20">
              <a:extLst>
                <a:ext uri="{FF2B5EF4-FFF2-40B4-BE49-F238E27FC236}">
                  <a16:creationId xmlns:a16="http://schemas.microsoft.com/office/drawing/2014/main" id="{2814E5B2-5F40-480B-A500-BB9F34D6111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99349" name="Group 21">
                <a:extLst>
                  <a:ext uri="{FF2B5EF4-FFF2-40B4-BE49-F238E27FC236}">
                    <a16:creationId xmlns:a16="http://schemas.microsoft.com/office/drawing/2014/main" id="{3A4293FC-188C-4721-90A6-1FAF14E6384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99350" name="Freeform 22">
                  <a:extLst>
                    <a:ext uri="{FF2B5EF4-FFF2-40B4-BE49-F238E27FC236}">
                      <a16:creationId xmlns:a16="http://schemas.microsoft.com/office/drawing/2014/main" id="{12814304-00BC-45FC-AA99-19A715EC8C2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51" name="Freeform 23">
                  <a:extLst>
                    <a:ext uri="{FF2B5EF4-FFF2-40B4-BE49-F238E27FC236}">
                      <a16:creationId xmlns:a16="http://schemas.microsoft.com/office/drawing/2014/main" id="{CD68BDDC-F351-4928-8AD9-4A92EA3E7D5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52" name="Freeform 24">
                  <a:extLst>
                    <a:ext uri="{FF2B5EF4-FFF2-40B4-BE49-F238E27FC236}">
                      <a16:creationId xmlns:a16="http://schemas.microsoft.com/office/drawing/2014/main" id="{35E59C75-5FDC-45F6-9AC1-A55EC91DB2D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</p:grpSp>
          <p:sp>
            <p:nvSpPr>
              <p:cNvPr id="99353" name="Freeform 25">
                <a:extLst>
                  <a:ext uri="{FF2B5EF4-FFF2-40B4-BE49-F238E27FC236}">
                    <a16:creationId xmlns:a16="http://schemas.microsoft.com/office/drawing/2014/main" id="{881B8139-9A7F-47D6-82B0-34DF422E69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9354" name="Freeform 26">
                <a:extLst>
                  <a:ext uri="{FF2B5EF4-FFF2-40B4-BE49-F238E27FC236}">
                    <a16:creationId xmlns:a16="http://schemas.microsoft.com/office/drawing/2014/main" id="{E8242D00-47A1-426C-8B32-2727D6C28A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9355" name="Freeform 27">
                <a:extLst>
                  <a:ext uri="{FF2B5EF4-FFF2-40B4-BE49-F238E27FC236}">
                    <a16:creationId xmlns:a16="http://schemas.microsoft.com/office/drawing/2014/main" id="{935D0A55-6150-4CEF-BD75-DAA4582E5D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grpSp>
            <p:nvGrpSpPr>
              <p:cNvPr id="99356" name="Group 28">
                <a:extLst>
                  <a:ext uri="{FF2B5EF4-FFF2-40B4-BE49-F238E27FC236}">
                    <a16:creationId xmlns:a16="http://schemas.microsoft.com/office/drawing/2014/main" id="{7EEBFE8F-E683-45FA-9F1E-1CF16FFAA82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99357" name="Freeform 29">
                  <a:extLst>
                    <a:ext uri="{FF2B5EF4-FFF2-40B4-BE49-F238E27FC236}">
                      <a16:creationId xmlns:a16="http://schemas.microsoft.com/office/drawing/2014/main" id="{5B207E72-4073-485A-946A-787E6E764A1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58" name="Freeform 30">
                  <a:extLst>
                    <a:ext uri="{FF2B5EF4-FFF2-40B4-BE49-F238E27FC236}">
                      <a16:creationId xmlns:a16="http://schemas.microsoft.com/office/drawing/2014/main" id="{A72F8F91-78B6-4795-9F63-13EE1F22951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59" name="Freeform 31">
                  <a:extLst>
                    <a:ext uri="{FF2B5EF4-FFF2-40B4-BE49-F238E27FC236}">
                      <a16:creationId xmlns:a16="http://schemas.microsoft.com/office/drawing/2014/main" id="{C4EB5652-302A-44A2-AF1B-14909194CB9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60" name="Freeform 32">
                  <a:extLst>
                    <a:ext uri="{FF2B5EF4-FFF2-40B4-BE49-F238E27FC236}">
                      <a16:creationId xmlns:a16="http://schemas.microsoft.com/office/drawing/2014/main" id="{0D278B8F-BC9C-44C0-BE94-98137738095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61" name="Freeform 33">
                  <a:extLst>
                    <a:ext uri="{FF2B5EF4-FFF2-40B4-BE49-F238E27FC236}">
                      <a16:creationId xmlns:a16="http://schemas.microsoft.com/office/drawing/2014/main" id="{319D3C11-AD37-400C-BE66-9FCCD6736CD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62" name="Freeform 34">
                  <a:extLst>
                    <a:ext uri="{FF2B5EF4-FFF2-40B4-BE49-F238E27FC236}">
                      <a16:creationId xmlns:a16="http://schemas.microsoft.com/office/drawing/2014/main" id="{BF3038B7-804B-4B57-ABFD-397A30F6A73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63" name="Freeform 35">
                  <a:extLst>
                    <a:ext uri="{FF2B5EF4-FFF2-40B4-BE49-F238E27FC236}">
                      <a16:creationId xmlns:a16="http://schemas.microsoft.com/office/drawing/2014/main" id="{5CF90BBC-685A-4B98-A449-51E40A85F71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64" name="Freeform 36">
                  <a:extLst>
                    <a:ext uri="{FF2B5EF4-FFF2-40B4-BE49-F238E27FC236}">
                      <a16:creationId xmlns:a16="http://schemas.microsoft.com/office/drawing/2014/main" id="{6053DA2C-7835-41B7-8285-46075746CD4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</p:grpSp>
        </p:grpSp>
      </p:grpSp>
      <p:grpSp>
        <p:nvGrpSpPr>
          <p:cNvPr id="99365" name="Group 37">
            <a:extLst>
              <a:ext uri="{FF2B5EF4-FFF2-40B4-BE49-F238E27FC236}">
                <a16:creationId xmlns:a16="http://schemas.microsoft.com/office/drawing/2014/main" id="{27FBE64F-87A4-4466-95E8-8D71C0F854C9}"/>
              </a:ext>
            </a:extLst>
          </p:cNvPr>
          <p:cNvGrpSpPr>
            <a:grpSpLocks/>
          </p:cNvGrpSpPr>
          <p:nvPr/>
        </p:nvGrpSpPr>
        <p:grpSpPr bwMode="auto">
          <a:xfrm>
            <a:off x="11573934" y="2116139"/>
            <a:ext cx="514351" cy="4308475"/>
            <a:chOff x="5468" y="1333"/>
            <a:chExt cx="243" cy="2714"/>
          </a:xfrm>
        </p:grpSpPr>
        <p:sp>
          <p:nvSpPr>
            <p:cNvPr id="99366" name="Freeform 38">
              <a:extLst>
                <a:ext uri="{FF2B5EF4-FFF2-40B4-BE49-F238E27FC236}">
                  <a16:creationId xmlns:a16="http://schemas.microsoft.com/office/drawing/2014/main" id="{368B3D30-053C-4245-999A-BAD90B91BFA3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67" name="Freeform 39">
              <a:extLst>
                <a:ext uri="{FF2B5EF4-FFF2-40B4-BE49-F238E27FC236}">
                  <a16:creationId xmlns:a16="http://schemas.microsoft.com/office/drawing/2014/main" id="{0B990149-EFF4-4447-A921-9CBC00FE96A3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</p:grpSp>
      <p:grpSp>
        <p:nvGrpSpPr>
          <p:cNvPr id="99368" name="Group 40">
            <a:extLst>
              <a:ext uri="{FF2B5EF4-FFF2-40B4-BE49-F238E27FC236}">
                <a16:creationId xmlns:a16="http://schemas.microsoft.com/office/drawing/2014/main" id="{B8021162-87C6-43BD-84BC-5ACF8F616C89}"/>
              </a:ext>
            </a:extLst>
          </p:cNvPr>
          <p:cNvGrpSpPr>
            <a:grpSpLocks/>
          </p:cNvGrpSpPr>
          <p:nvPr/>
        </p:nvGrpSpPr>
        <p:grpSpPr bwMode="auto">
          <a:xfrm>
            <a:off x="9757833" y="90488"/>
            <a:ext cx="2844800" cy="1911350"/>
            <a:chOff x="4610" y="57"/>
            <a:chExt cx="1344" cy="1204"/>
          </a:xfrm>
        </p:grpSpPr>
        <p:grpSp>
          <p:nvGrpSpPr>
            <p:cNvPr id="99369" name="Group 41">
              <a:extLst>
                <a:ext uri="{FF2B5EF4-FFF2-40B4-BE49-F238E27FC236}">
                  <a16:creationId xmlns:a16="http://schemas.microsoft.com/office/drawing/2014/main" id="{A1904B3E-8E7C-4A3E-ABB0-FF7AFA835C0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99370" name="Freeform 42">
                <a:extLst>
                  <a:ext uri="{FF2B5EF4-FFF2-40B4-BE49-F238E27FC236}">
                    <a16:creationId xmlns:a16="http://schemas.microsoft.com/office/drawing/2014/main" id="{2F9AD1F9-A228-47A3-991F-FCB7902AA9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grpSp>
            <p:nvGrpSpPr>
              <p:cNvPr id="99371" name="Group 43">
                <a:extLst>
                  <a:ext uri="{FF2B5EF4-FFF2-40B4-BE49-F238E27FC236}">
                    <a16:creationId xmlns:a16="http://schemas.microsoft.com/office/drawing/2014/main" id="{9789F451-CEA6-40B5-B304-2797E37330A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99372" name="Freeform 44">
                  <a:extLst>
                    <a:ext uri="{FF2B5EF4-FFF2-40B4-BE49-F238E27FC236}">
                      <a16:creationId xmlns:a16="http://schemas.microsoft.com/office/drawing/2014/main" id="{617D28EF-2372-47A9-BE18-4A0E62D0B66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73" name="Freeform 45">
                  <a:extLst>
                    <a:ext uri="{FF2B5EF4-FFF2-40B4-BE49-F238E27FC236}">
                      <a16:creationId xmlns:a16="http://schemas.microsoft.com/office/drawing/2014/main" id="{4D2F7AF1-B915-4363-9A45-7261355DCD9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74" name="Freeform 46">
                  <a:extLst>
                    <a:ext uri="{FF2B5EF4-FFF2-40B4-BE49-F238E27FC236}">
                      <a16:creationId xmlns:a16="http://schemas.microsoft.com/office/drawing/2014/main" id="{8C49EFE7-B7E9-4C17-9ADD-A27AFDCB5A1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75" name="Freeform 47">
                  <a:extLst>
                    <a:ext uri="{FF2B5EF4-FFF2-40B4-BE49-F238E27FC236}">
                      <a16:creationId xmlns:a16="http://schemas.microsoft.com/office/drawing/2014/main" id="{92C43F78-DD00-4E1A-88A8-D5370467DA1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76" name="Freeform 48">
                  <a:extLst>
                    <a:ext uri="{FF2B5EF4-FFF2-40B4-BE49-F238E27FC236}">
                      <a16:creationId xmlns:a16="http://schemas.microsoft.com/office/drawing/2014/main" id="{68BEC9F3-7F67-462C-BF6C-D2A1BD43320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77" name="Freeform 49">
                  <a:extLst>
                    <a:ext uri="{FF2B5EF4-FFF2-40B4-BE49-F238E27FC236}">
                      <a16:creationId xmlns:a16="http://schemas.microsoft.com/office/drawing/2014/main" id="{2F897B4A-348A-4E74-8742-F83ABB4FA33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78" name="Freeform 50">
                  <a:extLst>
                    <a:ext uri="{FF2B5EF4-FFF2-40B4-BE49-F238E27FC236}">
                      <a16:creationId xmlns:a16="http://schemas.microsoft.com/office/drawing/2014/main" id="{F9454561-7EA3-4AB9-870A-451A6F2D880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79" name="Freeform 51">
                  <a:extLst>
                    <a:ext uri="{FF2B5EF4-FFF2-40B4-BE49-F238E27FC236}">
                      <a16:creationId xmlns:a16="http://schemas.microsoft.com/office/drawing/2014/main" id="{252E2CEE-A5D8-4179-863C-D39E5034939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</p:grpSp>
        </p:grpSp>
        <p:sp>
          <p:nvSpPr>
            <p:cNvPr id="99380" name="Line 52">
              <a:extLst>
                <a:ext uri="{FF2B5EF4-FFF2-40B4-BE49-F238E27FC236}">
                  <a16:creationId xmlns:a16="http://schemas.microsoft.com/office/drawing/2014/main" id="{9D27F14B-B214-4C88-A425-0D440F76104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800"/>
            </a:p>
          </p:txBody>
        </p:sp>
      </p:grpSp>
    </p:spTree>
    <p:extLst>
      <p:ext uri="{BB962C8B-B14F-4D97-AF65-F5344CB8AC3E}">
        <p14:creationId xmlns:p14="http://schemas.microsoft.com/office/powerpoint/2010/main" val="411689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advTm="830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5F03"/>
            </a:gs>
            <a:gs pos="100000">
              <a:srgbClr val="9933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3B88157-DDFF-4290-99CB-697D50559A65}"/>
              </a:ext>
            </a:extLst>
          </p:cNvPr>
          <p:cNvGrpSpPr/>
          <p:nvPr/>
        </p:nvGrpSpPr>
        <p:grpSpPr>
          <a:xfrm>
            <a:off x="0" y="1"/>
            <a:ext cx="12187680" cy="6931079"/>
            <a:chOff x="0" y="0"/>
            <a:chExt cx="9140760" cy="6931079"/>
          </a:xfrm>
        </p:grpSpPr>
        <p:sp>
          <p:nvSpPr>
            <p:cNvPr id="3" name="Figura a mano libera: forma 2">
              <a:extLst>
                <a:ext uri="{FF2B5EF4-FFF2-40B4-BE49-F238E27FC236}">
                  <a16:creationId xmlns:a16="http://schemas.microsoft.com/office/drawing/2014/main" id="{87A56071-723F-4198-BE40-523663CAD6B9}"/>
                </a:ext>
              </a:extLst>
            </p:cNvPr>
            <p:cNvSpPr/>
            <p:nvPr/>
          </p:nvSpPr>
          <p:spPr>
            <a:xfrm>
              <a:off x="0" y="3505319"/>
              <a:ext cx="3989520" cy="3124079"/>
            </a:xfrm>
            <a:custGeom>
              <a:avLst/>
              <a:gdLst>
                <a:gd name="f0" fmla="val 360"/>
                <a:gd name="f1" fmla="val 0"/>
                <a:gd name="f2" fmla="val 2515"/>
                <a:gd name="f3" fmla="val 1970"/>
                <a:gd name="f4" fmla="val 624"/>
                <a:gd name="f5" fmla="val 1778"/>
                <a:gd name="f6" fmla="val 744"/>
                <a:gd name="f7" fmla="val 1669"/>
                <a:gd name="f8" fmla="val 834"/>
                <a:gd name="f9" fmla="val 1627"/>
                <a:gd name="f10" fmla="val 852"/>
                <a:gd name="f11" fmla="val 1400"/>
                <a:gd name="f12" fmla="val 1225"/>
                <a:gd name="f13" fmla="val 876"/>
                <a:gd name="f14" fmla="val 1171"/>
                <a:gd name="f15" fmla="val 901"/>
                <a:gd name="f16" fmla="val 1268"/>
                <a:gd name="f17" fmla="val 979"/>
                <a:gd name="f18" fmla="val 1370"/>
                <a:gd name="f19" fmla="val 1116"/>
                <a:gd name="f20" fmla="val 1519"/>
                <a:gd name="f21" fmla="val 1231"/>
                <a:gd name="f22" fmla="val 1621"/>
                <a:gd name="f23" fmla="val 1353"/>
                <a:gd name="f24" fmla="val 1632"/>
                <a:gd name="f25" fmla="val 1471"/>
                <a:gd name="f26" fmla="val 1693"/>
                <a:gd name="f27" fmla="val 1664"/>
                <a:gd name="f28" fmla="val 1659"/>
                <a:gd name="f29" fmla="val 1819"/>
                <a:gd name="f30" fmla="val 1678"/>
                <a:gd name="f31" fmla="val 1975"/>
                <a:gd name="f32" fmla="val 1893"/>
                <a:gd name="f33" fmla="val 1513"/>
                <a:gd name="f34" fmla="val 1920"/>
                <a:gd name="f35" fmla="val 1385"/>
                <a:gd name="f36" fmla="val 1874"/>
                <a:gd name="f37" fmla="val 1285"/>
                <a:gd name="f38" fmla="val 1865"/>
                <a:gd name="f39" fmla="val 1129"/>
                <a:gd name="f40" fmla="val 1783"/>
                <a:gd name="f41" fmla="val 967"/>
                <a:gd name="f42" fmla="val 1527"/>
                <a:gd name="f43" fmla="val 891"/>
                <a:gd name="f44" fmla="val 1289"/>
                <a:gd name="f45" fmla="val 873"/>
                <a:gd name="f46" fmla="val 1393"/>
                <a:gd name="f47" fmla="val 781"/>
                <a:gd name="f48" fmla="val 1549"/>
                <a:gd name="f49" fmla="val 745"/>
                <a:gd name="f50" fmla="val 1620"/>
                <a:gd name="f51" fmla="val 738"/>
                <a:gd name="f52" fmla="val 1753"/>
                <a:gd name="f53" fmla="val 732"/>
                <a:gd name="f54" fmla="val 1933"/>
                <a:gd name="f55" fmla="val 720"/>
                <a:gd name="f56" fmla="val 2107"/>
                <a:gd name="f57" fmla="val 618"/>
                <a:gd name="f58" fmla="val 2227"/>
                <a:gd name="f59" fmla="val 516"/>
                <a:gd name="f60" fmla="val 2377"/>
                <a:gd name="f61" fmla="val 438"/>
                <a:gd name="f62" fmla="val 337"/>
                <a:gd name="f63" fmla="val 2420"/>
                <a:gd name="f64" fmla="val 343"/>
                <a:gd name="f65" fmla="val 2191"/>
                <a:gd name="f66" fmla="val 2077"/>
                <a:gd name="f67" fmla="val 331"/>
                <a:gd name="f68" fmla="val 2053"/>
                <a:gd name="f69" fmla="val 301"/>
                <a:gd name="f70" fmla="val 1951"/>
                <a:gd name="f71" fmla="val 1795"/>
                <a:gd name="f72" fmla="val 259"/>
                <a:gd name="f73" fmla="val 1645"/>
                <a:gd name="f74" fmla="val 289"/>
                <a:gd name="f75" fmla="val 1447"/>
                <a:gd name="f76" fmla="val 372"/>
                <a:gd name="f77" fmla="val 1297"/>
                <a:gd name="f78" fmla="val 408"/>
                <a:gd name="f79" fmla="val 1153"/>
                <a:gd name="f80" fmla="val 414"/>
                <a:gd name="f81" fmla="val 1308"/>
                <a:gd name="f82" fmla="val 1465"/>
                <a:gd name="f83" fmla="val 198"/>
                <a:gd name="f84" fmla="val 1453"/>
                <a:gd name="f85" fmla="val 168"/>
                <a:gd name="f86" fmla="val 102"/>
                <a:gd name="f87" fmla="val 1477"/>
                <a:gd name="f88" fmla="val 36"/>
                <a:gd name="f89" fmla="val 1417"/>
                <a:gd name="f90" fmla="val 24"/>
                <a:gd name="f91" fmla="val 1356"/>
                <a:gd name="f92" fmla="val 42"/>
                <a:gd name="f93" fmla="val 1189"/>
                <a:gd name="f94" fmla="val 1098"/>
                <a:gd name="f95" fmla="val 144"/>
                <a:gd name="f96" fmla="val 1026"/>
                <a:gd name="f97" fmla="val 991"/>
                <a:gd name="f98" fmla="val 889"/>
                <a:gd name="f99" fmla="val 726"/>
                <a:gd name="f100" fmla="val 480"/>
                <a:gd name="f101" fmla="val 649"/>
                <a:gd name="f102" fmla="val 540"/>
                <a:gd name="f103" fmla="val 643"/>
                <a:gd name="f104" fmla="val 637"/>
                <a:gd name="f105" fmla="val 534"/>
                <a:gd name="f106" fmla="val 600"/>
                <a:gd name="f107" fmla="val 564"/>
                <a:gd name="f108" fmla="val 492"/>
                <a:gd name="f109" fmla="val 552"/>
                <a:gd name="f110" fmla="val 486"/>
                <a:gd name="f111" fmla="val 474"/>
                <a:gd name="f112" fmla="val 528"/>
                <a:gd name="f113" fmla="val 462"/>
                <a:gd name="f114" fmla="val 504"/>
                <a:gd name="f115" fmla="val 444"/>
                <a:gd name="f116" fmla="val 426"/>
                <a:gd name="f117" fmla="val 415"/>
                <a:gd name="f118" fmla="val 390"/>
                <a:gd name="f119" fmla="val 385"/>
                <a:gd name="f120" fmla="val 366"/>
                <a:gd name="f121" fmla="val 192"/>
                <a:gd name="f122" fmla="val 234"/>
                <a:gd name="f123" fmla="val 210"/>
                <a:gd name="f124" fmla="val 307"/>
                <a:gd name="f125" fmla="val 570"/>
                <a:gd name="f126" fmla="val 558"/>
                <a:gd name="f127" fmla="val 324"/>
                <a:gd name="f128" fmla="val 787"/>
                <a:gd name="f129" fmla="val 318"/>
                <a:gd name="f130" fmla="val 258"/>
                <a:gd name="f131" fmla="val 811"/>
                <a:gd name="f132" fmla="val 127"/>
                <a:gd name="f133" fmla="val 853"/>
                <a:gd name="f134" fmla="val 1165"/>
                <a:gd name="f135" fmla="val 78"/>
                <a:gd name="f136" fmla="val 1147"/>
                <a:gd name="f137" fmla="val 1015"/>
                <a:gd name="f138" fmla="val 336"/>
                <a:gd name="f139" fmla="val 1117"/>
                <a:gd name="f140" fmla="val 222"/>
                <a:gd name="f141" fmla="val 1262"/>
                <a:gd name="f142" fmla="val 145"/>
                <a:gd name="f143" fmla="val 139"/>
                <a:gd name="f144" fmla="val 1459"/>
                <a:gd name="f145" fmla="val 133"/>
                <a:gd name="f146" fmla="val 1495"/>
                <a:gd name="f147" fmla="val 90"/>
                <a:gd name="f148" fmla="val 1507"/>
                <a:gd name="f149" fmla="val 84"/>
                <a:gd name="f150" fmla="val 1531"/>
                <a:gd name="f151" fmla="val 96"/>
                <a:gd name="f152" fmla="val 1537"/>
                <a:gd name="f153" fmla="val 114"/>
                <a:gd name="f154" fmla="val 1567"/>
                <a:gd name="f155" fmla="val 1597"/>
                <a:gd name="f156" fmla="val 1633"/>
                <a:gd name="f157" fmla="val 150"/>
                <a:gd name="f158" fmla="val 1663"/>
                <a:gd name="f159" fmla="val 156"/>
                <a:gd name="f160" fmla="val 162"/>
                <a:gd name="f161" fmla="val 1717"/>
                <a:gd name="f162" fmla="val 1723"/>
                <a:gd name="f163" fmla="val 216"/>
                <a:gd name="f164" fmla="val 1796"/>
                <a:gd name="f165" fmla="val 1802"/>
                <a:gd name="f166" fmla="val 1814"/>
                <a:gd name="f167" fmla="val 228"/>
                <a:gd name="f168" fmla="val 1850"/>
                <a:gd name="f169" fmla="val 1886"/>
                <a:gd name="f170" fmla="val 240"/>
                <a:gd name="f171" fmla="val 1904"/>
                <a:gd name="f172" fmla="val 1916"/>
                <a:gd name="f173" fmla="val 246"/>
                <a:gd name="f174" fmla="val 1922"/>
                <a:gd name="f175" fmla="val 252"/>
                <a:gd name="f176" fmla="val 193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15" h="1970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8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24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2" y="f62"/>
                  </a:lnTo>
                  <a:lnTo>
                    <a:pt x="f63" y="f64"/>
                  </a:lnTo>
                  <a:lnTo>
                    <a:pt x="f65" y="f64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69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62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2" y="f86"/>
                  </a:lnTo>
                  <a:lnTo>
                    <a:pt x="f87" y="f88"/>
                  </a:lnTo>
                  <a:lnTo>
                    <a:pt x="f84" y="f1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86"/>
                  </a:lnTo>
                  <a:lnTo>
                    <a:pt x="f94" y="f95"/>
                  </a:lnTo>
                  <a:lnTo>
                    <a:pt x="f96" y="f95"/>
                  </a:lnTo>
                  <a:lnTo>
                    <a:pt x="f97" y="f85"/>
                  </a:lnTo>
                  <a:lnTo>
                    <a:pt x="f98" y="f67"/>
                  </a:lnTo>
                  <a:lnTo>
                    <a:pt x="f10" y="f7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2"/>
                  </a:lnTo>
                  <a:lnTo>
                    <a:pt x="f104" y="f105"/>
                  </a:lnTo>
                  <a:lnTo>
                    <a:pt x="f106" y="f59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02" y="f111"/>
                  </a:lnTo>
                  <a:lnTo>
                    <a:pt x="f112" y="f113"/>
                  </a:lnTo>
                  <a:lnTo>
                    <a:pt x="f114" y="f115"/>
                  </a:lnTo>
                  <a:lnTo>
                    <a:pt x="f111" y="f116"/>
                  </a:lnTo>
                  <a:lnTo>
                    <a:pt x="f115" y="f78"/>
                  </a:lnTo>
                  <a:lnTo>
                    <a:pt x="f117" y="f118"/>
                  </a:lnTo>
                  <a:lnTo>
                    <a:pt x="f119" y="f76"/>
                  </a:lnTo>
                  <a:lnTo>
                    <a:pt x="f120" y="f120"/>
                  </a:lnTo>
                  <a:lnTo>
                    <a:pt x="f0" y="f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07"/>
                  </a:lnTo>
                  <a:lnTo>
                    <a:pt x="f126" y="f57"/>
                  </a:lnTo>
                  <a:lnTo>
                    <a:pt x="f115" y="f53"/>
                  </a:lnTo>
                  <a:lnTo>
                    <a:pt x="f127" y="f128"/>
                  </a:lnTo>
                  <a:lnTo>
                    <a:pt x="f129" y="f128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" y="f15"/>
                  </a:lnTo>
                  <a:lnTo>
                    <a:pt x="f1" y="f134"/>
                  </a:lnTo>
                  <a:lnTo>
                    <a:pt x="f135" y="f136"/>
                  </a:lnTo>
                  <a:lnTo>
                    <a:pt x="f76" y="f137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142" y="f84"/>
                  </a:lnTo>
                  <a:lnTo>
                    <a:pt x="f143" y="f144"/>
                  </a:lnTo>
                  <a:lnTo>
                    <a:pt x="f145" y="f82"/>
                  </a:lnTo>
                  <a:lnTo>
                    <a:pt x="f86" y="f146"/>
                  </a:lnTo>
                  <a:lnTo>
                    <a:pt x="f147" y="f148"/>
                  </a:lnTo>
                  <a:lnTo>
                    <a:pt x="f149" y="f20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48"/>
                  </a:lnTo>
                  <a:lnTo>
                    <a:pt x="f132" y="f154"/>
                  </a:lnTo>
                  <a:lnTo>
                    <a:pt x="f143" y="f155"/>
                  </a:lnTo>
                  <a:lnTo>
                    <a:pt x="f142" y="f156"/>
                  </a:lnTo>
                  <a:lnTo>
                    <a:pt x="f157" y="f158"/>
                  </a:lnTo>
                  <a:lnTo>
                    <a:pt x="f159" y="f26"/>
                  </a:lnTo>
                  <a:lnTo>
                    <a:pt x="f160" y="f161"/>
                  </a:lnTo>
                  <a:lnTo>
                    <a:pt x="f160" y="f162"/>
                  </a:lnTo>
                  <a:lnTo>
                    <a:pt x="f163" y="f164"/>
                  </a:lnTo>
                  <a:lnTo>
                    <a:pt x="f163" y="f165"/>
                  </a:lnTo>
                  <a:lnTo>
                    <a:pt x="f140" y="f166"/>
                  </a:lnTo>
                  <a:lnTo>
                    <a:pt x="f167" y="f168"/>
                  </a:lnTo>
                  <a:lnTo>
                    <a:pt x="f122" y="f169"/>
                  </a:lnTo>
                  <a:lnTo>
                    <a:pt x="f170" y="f171"/>
                  </a:lnTo>
                  <a:lnTo>
                    <a:pt x="f170" y="f172"/>
                  </a:lnTo>
                  <a:lnTo>
                    <a:pt x="f173" y="f174"/>
                  </a:lnTo>
                  <a:lnTo>
                    <a:pt x="f175" y="f176"/>
                  </a:lnTo>
                  <a:lnTo>
                    <a:pt x="f130" y="f3"/>
                  </a:lnTo>
                  <a:lnTo>
                    <a:pt x="f61" y="f3"/>
                  </a:lnTo>
                  <a:lnTo>
                    <a:pt x="f113" y="f174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5000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4" name="Figura a mano libera: forma 3">
              <a:extLst>
                <a:ext uri="{FF2B5EF4-FFF2-40B4-BE49-F238E27FC236}">
                  <a16:creationId xmlns:a16="http://schemas.microsoft.com/office/drawing/2014/main" id="{AA8BCD08-436E-4F74-815A-CDBD6A76ED5E}"/>
                </a:ext>
              </a:extLst>
            </p:cNvPr>
            <p:cNvSpPr/>
            <p:nvPr/>
          </p:nvSpPr>
          <p:spPr>
            <a:xfrm>
              <a:off x="0" y="3962520"/>
              <a:ext cx="3349800" cy="2543039"/>
            </a:xfrm>
            <a:custGeom>
              <a:avLst/>
              <a:gdLst>
                <a:gd name="f0" fmla="val 0"/>
                <a:gd name="f1" fmla="val 2123"/>
                <a:gd name="f2" fmla="val 1696"/>
                <a:gd name="f3" fmla="val 580"/>
                <a:gd name="f4" fmla="val 1043"/>
                <a:gd name="f5" fmla="val 544"/>
                <a:gd name="f6" fmla="val 683"/>
                <a:gd name="f7" fmla="val 670"/>
                <a:gd name="f8" fmla="val 395"/>
                <a:gd name="f9" fmla="val 927"/>
                <a:gd name="f10" fmla="val 587"/>
                <a:gd name="f11" fmla="val 1214"/>
                <a:gd name="f12" fmla="val 869"/>
                <a:gd name="f13" fmla="val 1483"/>
                <a:gd name="f14" fmla="val 1109"/>
                <a:gd name="f15" fmla="val 1800"/>
                <a:gd name="f16" fmla="val 1360"/>
                <a:gd name="f17" fmla="val 1883"/>
                <a:gd name="f18" fmla="val 1414"/>
                <a:gd name="f19" fmla="val 1836"/>
                <a:gd name="f20" fmla="val 1354"/>
                <a:gd name="f21" fmla="val 1411"/>
                <a:gd name="f22" fmla="val 1001"/>
                <a:gd name="f23" fmla="val 1088"/>
                <a:gd name="f24" fmla="val 723"/>
                <a:gd name="f25" fmla="val 329"/>
                <a:gd name="f26" fmla="val 999"/>
                <a:gd name="f27" fmla="val 311"/>
                <a:gd name="f28" fmla="val 1286"/>
                <a:gd name="f29" fmla="val 317"/>
                <a:gd name="f30" fmla="val 1614"/>
                <a:gd name="f31" fmla="val 269"/>
                <a:gd name="f32" fmla="val 197"/>
                <a:gd name="f33" fmla="val 2075"/>
                <a:gd name="f34" fmla="val 173"/>
                <a:gd name="f35" fmla="val 1543"/>
                <a:gd name="f36" fmla="val 257"/>
                <a:gd name="f37" fmla="val 1208"/>
                <a:gd name="f38" fmla="val 275"/>
                <a:gd name="f39" fmla="val 759"/>
                <a:gd name="f40" fmla="val 819"/>
                <a:gd name="f41" fmla="val 227"/>
                <a:gd name="f42" fmla="val 1142"/>
                <a:gd name="f43" fmla="val 30"/>
                <a:gd name="f44" fmla="val 1010"/>
                <a:gd name="f45" fmla="val 84"/>
                <a:gd name="f46" fmla="val 855"/>
                <a:gd name="f47" fmla="val 191"/>
                <a:gd name="f48" fmla="val 281"/>
                <a:gd name="f49" fmla="val 634"/>
                <a:gd name="f50" fmla="val 359"/>
                <a:gd name="f51" fmla="val 305"/>
                <a:gd name="f52" fmla="val 725"/>
                <a:gd name="f53" fmla="val 731"/>
                <a:gd name="f54" fmla="val 767"/>
                <a:gd name="f55" fmla="val 299"/>
                <a:gd name="f56" fmla="val 635"/>
                <a:gd name="f57" fmla="val 592"/>
                <a:gd name="f58" fmla="val 431"/>
                <a:gd name="f59" fmla="val 508"/>
                <a:gd name="f60" fmla="val 671"/>
                <a:gd name="f61" fmla="val 526"/>
                <a:gd name="f62" fmla="val 995"/>
                <a:gd name="f63" fmla="val 460"/>
                <a:gd name="f64" fmla="val 1168"/>
                <a:gd name="f65" fmla="val 1480"/>
                <a:gd name="f66" fmla="val 323"/>
                <a:gd name="f67" fmla="val 347"/>
                <a:gd name="f68" fmla="val 155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23" h="169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6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6"/>
                  </a:lnTo>
                  <a:lnTo>
                    <a:pt x="f40" y="f41"/>
                  </a:lnTo>
                  <a:lnTo>
                    <a:pt x="f42" y="f0"/>
                  </a:lnTo>
                  <a:lnTo>
                    <a:pt x="f23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7" y="f48"/>
                  </a:lnTo>
                  <a:lnTo>
                    <a:pt x="f49" y="f50"/>
                  </a:lnTo>
                  <a:lnTo>
                    <a:pt x="f51" y="f10"/>
                  </a:lnTo>
                  <a:lnTo>
                    <a:pt x="f0" y="f52"/>
                  </a:lnTo>
                  <a:lnTo>
                    <a:pt x="f0" y="f53"/>
                  </a:lnTo>
                  <a:lnTo>
                    <a:pt x="f0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25" y="f65"/>
                  </a:lnTo>
                  <a:lnTo>
                    <a:pt x="f66" y="f2"/>
                  </a:lnTo>
                  <a:lnTo>
                    <a:pt x="f25" y="f2"/>
                  </a:lnTo>
                  <a:lnTo>
                    <a:pt x="f67" y="f68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AFC73C40-2328-48EB-B354-9C33F792DC8A}"/>
                </a:ext>
              </a:extLst>
            </p:cNvPr>
            <p:cNvSpPr/>
            <p:nvPr/>
          </p:nvSpPr>
          <p:spPr>
            <a:xfrm>
              <a:off x="3321000" y="5132520"/>
              <a:ext cx="5819760" cy="1493640"/>
            </a:xfrm>
            <a:custGeom>
              <a:avLst/>
              <a:gdLst>
                <a:gd name="f0" fmla="val 0"/>
                <a:gd name="f1" fmla="val 3668"/>
                <a:gd name="f2" fmla="val 943"/>
                <a:gd name="f3" fmla="val 3482"/>
                <a:gd name="f4" fmla="val 300"/>
                <a:gd name="f5" fmla="val 3338"/>
                <a:gd name="f6" fmla="val 288"/>
                <a:gd name="f7" fmla="val 3320"/>
                <a:gd name="f8" fmla="val 264"/>
                <a:gd name="f9" fmla="val 3194"/>
                <a:gd name="f10" fmla="val 258"/>
                <a:gd name="f11" fmla="val 3019"/>
                <a:gd name="f12" fmla="val 216"/>
                <a:gd name="f13" fmla="val 2816"/>
                <a:gd name="f14" fmla="val 234"/>
                <a:gd name="f15" fmla="val 2533"/>
                <a:gd name="f16" fmla="val 2330"/>
                <a:gd name="f17" fmla="val 306"/>
                <a:gd name="f18" fmla="val 2149"/>
                <a:gd name="f19" fmla="val 312"/>
                <a:gd name="f20" fmla="val 2372"/>
                <a:gd name="f21" fmla="val 2624"/>
                <a:gd name="f22" fmla="val 156"/>
                <a:gd name="f23" fmla="val 132"/>
                <a:gd name="f24" fmla="val 2666"/>
                <a:gd name="f25" fmla="val 78"/>
                <a:gd name="f26" fmla="val 2707"/>
                <a:gd name="f27" fmla="val 24"/>
                <a:gd name="f28" fmla="val 2695"/>
                <a:gd name="f29" fmla="val 2642"/>
                <a:gd name="f30" fmla="val 12"/>
                <a:gd name="f31" fmla="val 2557"/>
                <a:gd name="f32" fmla="val 30"/>
                <a:gd name="f33" fmla="val 2515"/>
                <a:gd name="f34" fmla="val 54"/>
                <a:gd name="f35" fmla="val 2425"/>
                <a:gd name="f36" fmla="val 84"/>
                <a:gd name="f37" fmla="val 2324"/>
                <a:gd name="f38" fmla="val 66"/>
                <a:gd name="f39" fmla="val 2191"/>
                <a:gd name="f40" fmla="val 90"/>
                <a:gd name="f41" fmla="val 2101"/>
                <a:gd name="f42" fmla="val 2047"/>
                <a:gd name="f43" fmla="val 108"/>
                <a:gd name="f44" fmla="val 1855"/>
                <a:gd name="f45" fmla="val 228"/>
                <a:gd name="f46" fmla="val 1771"/>
                <a:gd name="f47" fmla="val 1591"/>
                <a:gd name="f48" fmla="val 337"/>
                <a:gd name="f49" fmla="val 1465"/>
                <a:gd name="f50" fmla="val 379"/>
                <a:gd name="f51" fmla="val 1459"/>
                <a:gd name="f52" fmla="val 1453"/>
                <a:gd name="f53" fmla="val 373"/>
                <a:gd name="f54" fmla="val 1417"/>
                <a:gd name="f55" fmla="val 361"/>
                <a:gd name="f56" fmla="val 1381"/>
                <a:gd name="f57" fmla="val 343"/>
                <a:gd name="f58" fmla="val 1363"/>
                <a:gd name="f59" fmla="val 331"/>
                <a:gd name="f60" fmla="val 1357"/>
                <a:gd name="f61" fmla="val 324"/>
                <a:gd name="f62" fmla="val 1344"/>
                <a:gd name="f63" fmla="val 1320"/>
                <a:gd name="f64" fmla="val 1290"/>
                <a:gd name="f65" fmla="val 1260"/>
                <a:gd name="f66" fmla="val 270"/>
                <a:gd name="f67" fmla="val 1230"/>
                <a:gd name="f68" fmla="val 252"/>
                <a:gd name="f69" fmla="val 1187"/>
                <a:gd name="f70" fmla="val 227"/>
                <a:gd name="f71" fmla="val 1119"/>
                <a:gd name="f72" fmla="val 397"/>
                <a:gd name="f73" fmla="val 438"/>
                <a:gd name="f74" fmla="val 1135"/>
                <a:gd name="f75" fmla="val 522"/>
                <a:gd name="f76" fmla="val 960"/>
                <a:gd name="f77" fmla="val 558"/>
                <a:gd name="f78" fmla="val 684"/>
                <a:gd name="f79" fmla="val 600"/>
                <a:gd name="f80" fmla="val 474"/>
                <a:gd name="f81" fmla="val 630"/>
                <a:gd name="f82" fmla="val 390"/>
                <a:gd name="f83" fmla="val 781"/>
                <a:gd name="f84" fmla="val 829"/>
                <a:gd name="f85" fmla="val 847"/>
                <a:gd name="f86" fmla="val 498"/>
                <a:gd name="f87" fmla="val 925"/>
                <a:gd name="f88" fmla="val 739"/>
                <a:gd name="f89" fmla="val 840"/>
                <a:gd name="f90" fmla="val 817"/>
                <a:gd name="f91" fmla="val 637"/>
                <a:gd name="f92" fmla="val 613"/>
                <a:gd name="f93" fmla="val 1405"/>
                <a:gd name="f94" fmla="val 1411"/>
                <a:gd name="f95" fmla="val 1447"/>
                <a:gd name="f96" fmla="val 2924"/>
                <a:gd name="f97" fmla="val 2888"/>
                <a:gd name="f98" fmla="val 859"/>
                <a:gd name="f99" fmla="val 2713"/>
                <a:gd name="f100" fmla="val 775"/>
                <a:gd name="f101" fmla="val 2582"/>
                <a:gd name="f102" fmla="val 708"/>
                <a:gd name="f103" fmla="val 2336"/>
                <a:gd name="f104" fmla="val 636"/>
                <a:gd name="f105" fmla="val 2299"/>
                <a:gd name="f106" fmla="val 606"/>
                <a:gd name="f107" fmla="val 2509"/>
                <a:gd name="f108" fmla="val 582"/>
                <a:gd name="f109" fmla="val 2606"/>
                <a:gd name="f110" fmla="val 588"/>
                <a:gd name="f111" fmla="val 2773"/>
                <a:gd name="f112" fmla="val 3001"/>
                <a:gd name="f113" fmla="val 3259"/>
                <a:gd name="f114" fmla="val 516"/>
                <a:gd name="f115" fmla="val 3452"/>
                <a:gd name="f116" fmla="val 39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668" h="943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6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10"/>
                  </a:lnTo>
                  <a:lnTo>
                    <a:pt x="f21" y="f22"/>
                  </a:lnTo>
                  <a:lnTo>
                    <a:pt x="f21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0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0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0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19"/>
                  </a:lnTo>
                  <a:lnTo>
                    <a:pt x="f63" y="f4"/>
                  </a:lnTo>
                  <a:lnTo>
                    <a:pt x="f64" y="f6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60" y="f72"/>
                  </a:lnTo>
                  <a:lnTo>
                    <a:pt x="f63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78"/>
                  </a:lnTo>
                  <a:lnTo>
                    <a:pt x="f23" y="f83"/>
                  </a:lnTo>
                  <a:lnTo>
                    <a:pt x="f0" y="f84"/>
                  </a:lnTo>
                  <a:lnTo>
                    <a:pt x="f14" y="f85"/>
                  </a:lnTo>
                  <a:lnTo>
                    <a:pt x="f86" y="f84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87"/>
                  </a:lnTo>
                  <a:lnTo>
                    <a:pt x="f92" y="f2"/>
                  </a:lnTo>
                  <a:lnTo>
                    <a:pt x="f93" y="f2"/>
                  </a:lnTo>
                  <a:lnTo>
                    <a:pt x="f94" y="f87"/>
                  </a:lnTo>
                  <a:lnTo>
                    <a:pt x="f95" y="f2"/>
                  </a:lnTo>
                  <a:lnTo>
                    <a:pt x="f96" y="f2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0"/>
                  </a:lnTo>
                  <a:lnTo>
                    <a:pt x="f112" y="f108"/>
                  </a:lnTo>
                  <a:lnTo>
                    <a:pt x="f113" y="f114"/>
                  </a:lnTo>
                  <a:lnTo>
                    <a:pt x="f115" y="f73"/>
                  </a:lnTo>
                  <a:lnTo>
                    <a:pt x="f1" y="f116"/>
                  </a:lnTo>
                  <a:lnTo>
                    <a:pt x="f1" y="f19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8AC757A3-67E8-4079-8135-20DB5B26B0B0}"/>
                </a:ext>
              </a:extLst>
            </p:cNvPr>
            <p:cNvSpPr/>
            <p:nvPr/>
          </p:nvSpPr>
          <p:spPr>
            <a:xfrm>
              <a:off x="0" y="831959"/>
              <a:ext cx="1541520" cy="1893600"/>
            </a:xfrm>
            <a:custGeom>
              <a:avLst/>
              <a:gdLst>
                <a:gd name="f0" fmla="val 0"/>
                <a:gd name="f1" fmla="val 969"/>
                <a:gd name="f2" fmla="val 1192"/>
                <a:gd name="f3" fmla="val 323"/>
                <a:gd name="f4" fmla="val 1186"/>
                <a:gd name="f5" fmla="val 490"/>
                <a:gd name="f6" fmla="val 580"/>
                <a:gd name="f7" fmla="val 1150"/>
                <a:gd name="f8" fmla="val 813"/>
                <a:gd name="f9" fmla="val 1085"/>
                <a:gd name="f10" fmla="val 933"/>
                <a:gd name="f11" fmla="val 1055"/>
                <a:gd name="f12" fmla="val 759"/>
                <a:gd name="f13" fmla="val 989"/>
                <a:gd name="f14" fmla="val 556"/>
                <a:gd name="f15" fmla="val 953"/>
                <a:gd name="f16" fmla="val 197"/>
                <a:gd name="f17" fmla="val 971"/>
                <a:gd name="f18" fmla="val 299"/>
                <a:gd name="f19" fmla="val 893"/>
                <a:gd name="f20" fmla="val 496"/>
                <a:gd name="f21" fmla="val 803"/>
                <a:gd name="f22" fmla="val 694"/>
                <a:gd name="f23" fmla="val 671"/>
                <a:gd name="f24" fmla="val 700"/>
                <a:gd name="f25" fmla="val 712"/>
                <a:gd name="f26" fmla="val 665"/>
                <a:gd name="f27" fmla="val 753"/>
                <a:gd name="f28" fmla="val 647"/>
                <a:gd name="f29" fmla="val 777"/>
                <a:gd name="f30" fmla="val 641"/>
                <a:gd name="f31" fmla="val 789"/>
                <a:gd name="f32" fmla="val 629"/>
                <a:gd name="f33" fmla="val 795"/>
                <a:gd name="f34" fmla="val 617"/>
                <a:gd name="f35" fmla="val 611"/>
                <a:gd name="f36" fmla="val 783"/>
                <a:gd name="f37" fmla="val 599"/>
                <a:gd name="f38" fmla="val 575"/>
                <a:gd name="f39" fmla="val 545"/>
                <a:gd name="f40" fmla="val 807"/>
                <a:gd name="f41" fmla="val 515"/>
                <a:gd name="f42" fmla="val 825"/>
                <a:gd name="f43" fmla="val 485"/>
                <a:gd name="f44" fmla="val 837"/>
                <a:gd name="f45" fmla="val 455"/>
                <a:gd name="f46" fmla="val 843"/>
                <a:gd name="f47" fmla="val 437"/>
                <a:gd name="f48" fmla="val 849"/>
                <a:gd name="f49" fmla="val 431"/>
                <a:gd name="f50" fmla="val 347"/>
                <a:gd name="f51" fmla="val 341"/>
                <a:gd name="f52" fmla="val 855"/>
                <a:gd name="f53" fmla="val 335"/>
                <a:gd name="f54" fmla="val 873"/>
                <a:gd name="f55" fmla="val 305"/>
                <a:gd name="f56" fmla="val 885"/>
                <a:gd name="f57" fmla="val 269"/>
                <a:gd name="f58" fmla="val 897"/>
                <a:gd name="f59" fmla="val 239"/>
                <a:gd name="f60" fmla="val 903"/>
                <a:gd name="f61" fmla="val 227"/>
                <a:gd name="f62" fmla="val 909"/>
                <a:gd name="f63" fmla="val 215"/>
                <a:gd name="f64" fmla="val 927"/>
                <a:gd name="f65" fmla="val 173"/>
                <a:gd name="f66" fmla="val 945"/>
                <a:gd name="f67" fmla="val 137"/>
                <a:gd name="f68" fmla="val 951"/>
                <a:gd name="f69" fmla="val 125"/>
                <a:gd name="f70" fmla="val 119"/>
                <a:gd name="f71" fmla="val 47"/>
                <a:gd name="f72" fmla="val 113"/>
                <a:gd name="f73" fmla="val 706"/>
                <a:gd name="f74" fmla="val 161"/>
                <a:gd name="f75" fmla="val 460"/>
                <a:gd name="f76" fmla="val 233"/>
                <a:gd name="f77" fmla="val 281"/>
                <a:gd name="f78" fmla="val 287"/>
                <a:gd name="f79" fmla="val 293"/>
                <a:gd name="f80" fmla="val 12"/>
                <a:gd name="f81" fmla="val 509"/>
                <a:gd name="f82" fmla="val 96"/>
                <a:gd name="f83" fmla="val 118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969" h="1192">
                  <a:moveTo>
                    <a:pt x="f3" y="f4"/>
                  </a:moveTo>
                  <a:lnTo>
                    <a:pt x="f5" y="f2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1" y="f35"/>
                  </a:lnTo>
                  <a:lnTo>
                    <a:pt x="f36" y="f37"/>
                  </a:lnTo>
                  <a:lnTo>
                    <a:pt x="f36" y="f38"/>
                  </a:lnTo>
                  <a:lnTo>
                    <a:pt x="f33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48" y="f50"/>
                  </a:lnTo>
                  <a:lnTo>
                    <a:pt x="f48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1" y="f0"/>
                  </a:lnTo>
                  <a:lnTo>
                    <a:pt x="f66" y="f71"/>
                  </a:lnTo>
                  <a:lnTo>
                    <a:pt x="f36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65" y="f79"/>
                  </a:lnTo>
                  <a:lnTo>
                    <a:pt x="f80" y="f43"/>
                  </a:lnTo>
                  <a:lnTo>
                    <a:pt x="f0" y="f81"/>
                  </a:lnTo>
                  <a:lnTo>
                    <a:pt x="f0" y="f4"/>
                  </a:lnTo>
                  <a:lnTo>
                    <a:pt x="f82" y="f83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FC0D792A-BA4C-4A06-ACEB-6204B75DE756}"/>
                </a:ext>
              </a:extLst>
            </p:cNvPr>
            <p:cNvSpPr/>
            <p:nvPr/>
          </p:nvSpPr>
          <p:spPr>
            <a:xfrm>
              <a:off x="5060880" y="1440"/>
              <a:ext cx="4076640" cy="3594240"/>
            </a:xfrm>
            <a:custGeom>
              <a:avLst/>
              <a:gdLst>
                <a:gd name="f0" fmla="val 0"/>
                <a:gd name="f1" fmla="val 2570"/>
                <a:gd name="f2" fmla="val 2266"/>
                <a:gd name="f3" fmla="val 756"/>
                <a:gd name="f4" fmla="val 463"/>
                <a:gd name="f5" fmla="val 859"/>
                <a:gd name="f6" fmla="val 612"/>
                <a:gd name="f7" fmla="val 937"/>
                <a:gd name="f8" fmla="val 720"/>
                <a:gd name="f9" fmla="val 1087"/>
                <a:gd name="f10" fmla="val 853"/>
                <a:gd name="f11" fmla="val 1105"/>
                <a:gd name="f12" fmla="val 907"/>
                <a:gd name="f13" fmla="val 961"/>
                <a:gd name="f14" fmla="val 913"/>
                <a:gd name="f15" fmla="val 895"/>
                <a:gd name="f16" fmla="val 901"/>
                <a:gd name="f17" fmla="val 786"/>
                <a:gd name="f18" fmla="val 883"/>
                <a:gd name="f19" fmla="val 637"/>
                <a:gd name="f20" fmla="val 450"/>
                <a:gd name="f21" fmla="val 931"/>
                <a:gd name="f22" fmla="val 306"/>
                <a:gd name="f23" fmla="val 1021"/>
                <a:gd name="f24" fmla="val 150"/>
                <a:gd name="f25" fmla="val 1075"/>
                <a:gd name="f26" fmla="val 1153"/>
                <a:gd name="f27" fmla="val 78"/>
                <a:gd name="f28" fmla="val 1165"/>
                <a:gd name="f29" fmla="val 264"/>
                <a:gd name="f30" fmla="val 1220"/>
                <a:gd name="f31" fmla="val 361"/>
                <a:gd name="f32" fmla="val 1256"/>
                <a:gd name="f33" fmla="val 367"/>
                <a:gd name="f34" fmla="val 1298"/>
                <a:gd name="f35" fmla="val 444"/>
                <a:gd name="f36" fmla="val 1316"/>
                <a:gd name="f37" fmla="val 558"/>
                <a:gd name="f38" fmla="val 1400"/>
                <a:gd name="f39" fmla="val 697"/>
                <a:gd name="f40" fmla="val 1346"/>
                <a:gd name="f41" fmla="val 1026"/>
                <a:gd name="f42" fmla="val 1147"/>
                <a:gd name="f43" fmla="val 1358"/>
                <a:gd name="f44" fmla="val 991"/>
                <a:gd name="f45" fmla="val 1412"/>
                <a:gd name="f46" fmla="val 804"/>
                <a:gd name="f47" fmla="val 1538"/>
                <a:gd name="f48" fmla="val 1574"/>
                <a:gd name="f49" fmla="val 762"/>
                <a:gd name="f50" fmla="val 1645"/>
                <a:gd name="f51" fmla="val 726"/>
                <a:gd name="f52" fmla="val 1718"/>
                <a:gd name="f53" fmla="val 732"/>
                <a:gd name="f54" fmla="val 1754"/>
                <a:gd name="f55" fmla="val 768"/>
                <a:gd name="f56" fmla="val 1742"/>
                <a:gd name="f57" fmla="val 829"/>
                <a:gd name="f58" fmla="val 1730"/>
                <a:gd name="f59" fmla="val 865"/>
                <a:gd name="f60" fmla="val 1693"/>
                <a:gd name="f61" fmla="val 925"/>
                <a:gd name="f62" fmla="val 1663"/>
                <a:gd name="f63" fmla="val 1699"/>
                <a:gd name="f64" fmla="val 1675"/>
                <a:gd name="f65" fmla="val 1135"/>
                <a:gd name="f66" fmla="val 1627"/>
                <a:gd name="f67" fmla="val 1687"/>
                <a:gd name="f68" fmla="val 1183"/>
                <a:gd name="f69" fmla="val 1669"/>
                <a:gd name="f70" fmla="val 1333"/>
                <a:gd name="f71" fmla="val 1514"/>
                <a:gd name="f72" fmla="val 1399"/>
                <a:gd name="f73" fmla="val 1436"/>
                <a:gd name="f74" fmla="val 1526"/>
                <a:gd name="f75" fmla="val 1382"/>
                <a:gd name="f76" fmla="val 1615"/>
                <a:gd name="f77" fmla="val 1334"/>
                <a:gd name="f78" fmla="val 1370"/>
                <a:gd name="f79" fmla="val 1681"/>
                <a:gd name="f80" fmla="val 1430"/>
                <a:gd name="f81" fmla="val 1448"/>
                <a:gd name="f82" fmla="val 1466"/>
                <a:gd name="f83" fmla="val 1729"/>
                <a:gd name="f84" fmla="val 1520"/>
                <a:gd name="f85" fmla="val 1747"/>
                <a:gd name="f86" fmla="val 1550"/>
                <a:gd name="f87" fmla="val 1766"/>
                <a:gd name="f88" fmla="val 1772"/>
                <a:gd name="f89" fmla="val 1586"/>
                <a:gd name="f90" fmla="val 1778"/>
                <a:gd name="f91" fmla="val 1592"/>
                <a:gd name="f92" fmla="val 2124"/>
                <a:gd name="f93" fmla="val 2248"/>
                <a:gd name="f94" fmla="val 2215"/>
                <a:gd name="f95" fmla="val 1322"/>
                <a:gd name="f96" fmla="val 1723"/>
                <a:gd name="f97" fmla="val 1262"/>
                <a:gd name="f98" fmla="val 1861"/>
                <a:gd name="f99" fmla="val 1988"/>
                <a:gd name="f100" fmla="val 1129"/>
                <a:gd name="f101" fmla="val 2173"/>
                <a:gd name="f102" fmla="val 1099"/>
                <a:gd name="f103" fmla="val 2318"/>
                <a:gd name="f104" fmla="val 2390"/>
                <a:gd name="f105" fmla="val 1009"/>
                <a:gd name="f106" fmla="val 805"/>
                <a:gd name="f107" fmla="val 2516"/>
                <a:gd name="f108" fmla="val 787"/>
                <a:gd name="f109" fmla="val 2342"/>
                <a:gd name="f110" fmla="val 781"/>
                <a:gd name="f111" fmla="val 2042"/>
                <a:gd name="f112" fmla="val 871"/>
                <a:gd name="f113" fmla="val 2114"/>
                <a:gd name="f114" fmla="val 763"/>
                <a:gd name="f115" fmla="val 2264"/>
                <a:gd name="f116" fmla="val 624"/>
                <a:gd name="f117" fmla="val 2408"/>
                <a:gd name="f118" fmla="val 433"/>
                <a:gd name="f119" fmla="val 2414"/>
                <a:gd name="f120" fmla="val 2426"/>
                <a:gd name="f121" fmla="val 421"/>
                <a:gd name="f122" fmla="val 2456"/>
                <a:gd name="f123" fmla="val 397"/>
                <a:gd name="f124" fmla="val 2474"/>
                <a:gd name="f125" fmla="val 379"/>
                <a:gd name="f126" fmla="val 2486"/>
                <a:gd name="f127" fmla="val 2492"/>
                <a:gd name="f128" fmla="val 355"/>
                <a:gd name="f129" fmla="val 349"/>
                <a:gd name="f130" fmla="val 337"/>
                <a:gd name="f131" fmla="val 307"/>
                <a:gd name="f132" fmla="val 271"/>
                <a:gd name="f133" fmla="val 2480"/>
                <a:gd name="f134" fmla="val 228"/>
                <a:gd name="f135" fmla="val 192"/>
                <a:gd name="f136" fmla="val 2498"/>
                <a:gd name="f137" fmla="val 156"/>
                <a:gd name="f138" fmla="val 2504"/>
                <a:gd name="f139" fmla="val 132"/>
                <a:gd name="f140" fmla="val 126"/>
                <a:gd name="f141" fmla="val 36"/>
                <a:gd name="f142" fmla="val 24"/>
                <a:gd name="f143" fmla="val 2102"/>
                <a:gd name="f144" fmla="val 2006"/>
                <a:gd name="f145" fmla="val 60"/>
                <a:gd name="f146" fmla="val 1909"/>
                <a:gd name="f147" fmla="val 90"/>
                <a:gd name="f148" fmla="val 1808"/>
                <a:gd name="f149" fmla="val 535"/>
                <a:gd name="f150" fmla="val 588"/>
                <a:gd name="f151" fmla="val 1711"/>
                <a:gd name="f152" fmla="val 469"/>
                <a:gd name="f153" fmla="val 343"/>
                <a:gd name="f154" fmla="val 1633"/>
                <a:gd name="f155" fmla="val 144"/>
                <a:gd name="f156" fmla="val 1585"/>
                <a:gd name="f157" fmla="val 12"/>
                <a:gd name="f158" fmla="val 1579"/>
                <a:gd name="f159" fmla="val 738"/>
                <a:gd name="f160" fmla="val 18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70" h="226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5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0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8"/>
                  </a:lnTo>
                  <a:lnTo>
                    <a:pt x="f15" y="f40"/>
                  </a:lnTo>
                  <a:lnTo>
                    <a:pt x="f41" y="f40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6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44" y="f63"/>
                  </a:lnTo>
                  <a:lnTo>
                    <a:pt x="f9" y="f64"/>
                  </a:lnTo>
                  <a:lnTo>
                    <a:pt x="f65" y="f66"/>
                  </a:lnTo>
                  <a:lnTo>
                    <a:pt x="f42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66" y="f40"/>
                  </a:lnTo>
                  <a:lnTo>
                    <a:pt x="f50" y="f78"/>
                  </a:lnTo>
                  <a:lnTo>
                    <a:pt x="f69" y="f38"/>
                  </a:lnTo>
                  <a:lnTo>
                    <a:pt x="f79" y="f80"/>
                  </a:lnTo>
                  <a:lnTo>
                    <a:pt x="f67" y="f81"/>
                  </a:lnTo>
                  <a:lnTo>
                    <a:pt x="f63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48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2"/>
                  </a:lnTo>
                  <a:lnTo>
                    <a:pt x="f60" y="f95"/>
                  </a:lnTo>
                  <a:lnTo>
                    <a:pt x="f96" y="f97"/>
                  </a:lnTo>
                  <a:lnTo>
                    <a:pt x="f98" y="f2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25"/>
                  </a:lnTo>
                  <a:lnTo>
                    <a:pt x="f104" y="f105"/>
                  </a:lnTo>
                  <a:lnTo>
                    <a:pt x="f1" y="f15"/>
                  </a:lnTo>
                  <a:lnTo>
                    <a:pt x="f1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18"/>
                  </a:lnTo>
                  <a:lnTo>
                    <a:pt x="f120" y="f121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33"/>
                  </a:lnTo>
                  <a:lnTo>
                    <a:pt x="f127" y="f128"/>
                  </a:lnTo>
                  <a:lnTo>
                    <a:pt x="f126" y="f129"/>
                  </a:lnTo>
                  <a:lnTo>
                    <a:pt x="f124" y="f130"/>
                  </a:lnTo>
                  <a:lnTo>
                    <a:pt x="f124" y="f131"/>
                  </a:lnTo>
                  <a:lnTo>
                    <a:pt x="f124" y="f132"/>
                  </a:lnTo>
                  <a:lnTo>
                    <a:pt x="f133" y="f134"/>
                  </a:lnTo>
                  <a:lnTo>
                    <a:pt x="f127" y="f135"/>
                  </a:lnTo>
                  <a:lnTo>
                    <a:pt x="f136" y="f137"/>
                  </a:lnTo>
                  <a:lnTo>
                    <a:pt x="f138" y="f139"/>
                  </a:lnTo>
                  <a:lnTo>
                    <a:pt x="f138" y="f140"/>
                  </a:lnTo>
                  <a:lnTo>
                    <a:pt x="f127" y="f141"/>
                  </a:lnTo>
                  <a:lnTo>
                    <a:pt x="f127" y="f141"/>
                  </a:lnTo>
                  <a:lnTo>
                    <a:pt x="f127" y="f142"/>
                  </a:lnTo>
                  <a:lnTo>
                    <a:pt x="f136" y="f0"/>
                  </a:lnTo>
                  <a:lnTo>
                    <a:pt x="f143" y="f0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30"/>
                  </a:lnTo>
                  <a:lnTo>
                    <a:pt x="f85" y="f149"/>
                  </a:lnTo>
                  <a:lnTo>
                    <a:pt x="f67" y="f150"/>
                  </a:lnTo>
                  <a:lnTo>
                    <a:pt x="f151" y="f152"/>
                  </a:lnTo>
                  <a:lnTo>
                    <a:pt x="f67" y="f153"/>
                  </a:lnTo>
                  <a:lnTo>
                    <a:pt x="f154" y="f155"/>
                  </a:lnTo>
                  <a:lnTo>
                    <a:pt x="f156" y="f157"/>
                  </a:lnTo>
                  <a:lnTo>
                    <a:pt x="f158" y="f0"/>
                  </a:lnTo>
                  <a:lnTo>
                    <a:pt x="f17" y="f0"/>
                  </a:lnTo>
                  <a:lnTo>
                    <a:pt x="f159" y="f160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3429B3B0-7338-4C03-8786-2DDECA2BAE18}"/>
                </a:ext>
              </a:extLst>
            </p:cNvPr>
            <p:cNvSpPr/>
            <p:nvPr/>
          </p:nvSpPr>
          <p:spPr>
            <a:xfrm>
              <a:off x="5595840" y="1440"/>
              <a:ext cx="3465719" cy="2390760"/>
            </a:xfrm>
            <a:custGeom>
              <a:avLst/>
              <a:gdLst>
                <a:gd name="f0" fmla="val 0"/>
                <a:gd name="f1" fmla="val 2176"/>
                <a:gd name="f2" fmla="val 1505"/>
                <a:gd name="f3" fmla="val 1034"/>
                <a:gd name="f4" fmla="val 767"/>
                <a:gd name="f5" fmla="val 1190"/>
                <a:gd name="f6" fmla="val 1235"/>
                <a:gd name="f7" fmla="val 956"/>
                <a:gd name="f8" fmla="val 1193"/>
                <a:gd name="f9" fmla="val 723"/>
                <a:gd name="f10" fmla="val 1127"/>
                <a:gd name="f11" fmla="val 442"/>
                <a:gd name="f12" fmla="val 1109"/>
                <a:gd name="f13" fmla="val 1079"/>
                <a:gd name="f14" fmla="val 30"/>
                <a:gd name="f15" fmla="val 1115"/>
                <a:gd name="f16" fmla="val 496"/>
                <a:gd name="f17" fmla="val 1133"/>
                <a:gd name="f18" fmla="val 777"/>
                <a:gd name="f19" fmla="val 1187"/>
                <a:gd name="f20" fmla="val 1130"/>
                <a:gd name="f21" fmla="val 1301"/>
                <a:gd name="f22" fmla="val 1070"/>
                <a:gd name="f23" fmla="val 1319"/>
                <a:gd name="f24" fmla="val 711"/>
                <a:gd name="f25" fmla="val 765"/>
                <a:gd name="f26" fmla="val 1481"/>
                <a:gd name="f27" fmla="val 861"/>
                <a:gd name="f28" fmla="val 1439"/>
                <a:gd name="f29" fmla="val 1022"/>
                <a:gd name="f30" fmla="val 1355"/>
                <a:gd name="f31" fmla="val 1214"/>
                <a:gd name="f32" fmla="val 1295"/>
                <a:gd name="f33" fmla="val 1267"/>
                <a:gd name="f34" fmla="val 1223"/>
                <a:gd name="f35" fmla="val 1632"/>
                <a:gd name="f36" fmla="val 1043"/>
                <a:gd name="f37" fmla="val 1931"/>
                <a:gd name="f38" fmla="val 953"/>
                <a:gd name="f39" fmla="val 821"/>
                <a:gd name="f40" fmla="val 1961"/>
                <a:gd name="f41" fmla="val 911"/>
                <a:gd name="f42" fmla="val 1656"/>
                <a:gd name="f43" fmla="val 989"/>
                <a:gd name="f44" fmla="val 1339"/>
                <a:gd name="f45" fmla="val 1151"/>
                <a:gd name="f46" fmla="val 1501"/>
                <a:gd name="f47" fmla="val 905"/>
                <a:gd name="f48" fmla="val 1620"/>
                <a:gd name="f49" fmla="val 545"/>
                <a:gd name="f50" fmla="val 1740"/>
                <a:gd name="f51" fmla="val 372"/>
                <a:gd name="f52" fmla="val 1979"/>
                <a:gd name="f53" fmla="val 60"/>
                <a:gd name="f54" fmla="val 2003"/>
                <a:gd name="f55" fmla="val 1973"/>
                <a:gd name="f56" fmla="val 1596"/>
                <a:gd name="f57" fmla="val 480"/>
                <a:gd name="f58" fmla="val 1477"/>
                <a:gd name="f59" fmla="val 887"/>
                <a:gd name="f60" fmla="val 1255"/>
                <a:gd name="f61" fmla="val 1175"/>
                <a:gd name="f62" fmla="val 1010"/>
                <a:gd name="f63" fmla="val 540"/>
                <a:gd name="f64" fmla="val 885"/>
                <a:gd name="f65" fmla="val 222"/>
                <a:gd name="f66" fmla="val 789"/>
                <a:gd name="f67" fmla="val 753"/>
                <a:gd name="f68" fmla="val 903"/>
                <a:gd name="f69" fmla="val 35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76" h="1505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0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1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0"/>
                  </a:lnTo>
                  <a:lnTo>
                    <a:pt x="f55" y="f0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20" y="f47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0"/>
                  </a:lnTo>
                  <a:lnTo>
                    <a:pt x="f67" y="f0"/>
                  </a:lnTo>
                  <a:lnTo>
                    <a:pt x="f68" y="f69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35A8AE9D-0D64-435B-B4B4-4C9248AD1317}"/>
                </a:ext>
              </a:extLst>
            </p:cNvPr>
            <p:cNvSpPr/>
            <p:nvPr/>
          </p:nvSpPr>
          <p:spPr>
            <a:xfrm>
              <a:off x="0" y="1030319"/>
              <a:ext cx="1292400" cy="1276200"/>
            </a:xfrm>
            <a:custGeom>
              <a:avLst/>
              <a:gdLst>
                <a:gd name="f0" fmla="val 0"/>
                <a:gd name="f1" fmla="val 813"/>
                <a:gd name="f2" fmla="val 804"/>
                <a:gd name="f3" fmla="val 161"/>
                <a:gd name="f4" fmla="val 564"/>
                <a:gd name="f5" fmla="val 329"/>
                <a:gd name="f6" fmla="val 438"/>
                <a:gd name="f7" fmla="val 646"/>
                <a:gd name="f8" fmla="val 216"/>
                <a:gd name="f9" fmla="val 676"/>
                <a:gd name="f10" fmla="val 150"/>
                <a:gd name="f11" fmla="val 144"/>
                <a:gd name="f12" fmla="val 504"/>
                <a:gd name="f13" fmla="val 7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13" h="804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1" y="f0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0" y="f13"/>
                  </a:lnTo>
                  <a:lnTo>
                    <a:pt x="f0" y="f2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F42992C3-F7F2-477D-9BDC-7F70057953F4}"/>
                </a:ext>
              </a:extLst>
            </p:cNvPr>
            <p:cNvSpPr/>
            <p:nvPr/>
          </p:nvSpPr>
          <p:spPr>
            <a:xfrm>
              <a:off x="0" y="2452680"/>
              <a:ext cx="1206359" cy="166680"/>
            </a:xfrm>
            <a:custGeom>
              <a:avLst/>
              <a:gdLst>
                <a:gd name="f0" fmla="val 0"/>
                <a:gd name="f1" fmla="val 759"/>
                <a:gd name="f2" fmla="val 107"/>
                <a:gd name="f3" fmla="val 460"/>
                <a:gd name="f4" fmla="val 66"/>
                <a:gd name="f5" fmla="val 496"/>
                <a:gd name="f6" fmla="val 36"/>
                <a:gd name="f7" fmla="val 138"/>
                <a:gd name="f8" fmla="val 48"/>
                <a:gd name="f9" fmla="val 78"/>
                <a:gd name="f10" fmla="val 96"/>
                <a:gd name="f11" fmla="val 8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759" h="107">
                  <a:moveTo>
                    <a:pt x="f3" y="f4"/>
                  </a:moveTo>
                  <a:lnTo>
                    <a:pt x="f1" y="f0"/>
                  </a:lnTo>
                  <a:lnTo>
                    <a:pt x="f5" y="f6"/>
                  </a:lnTo>
                  <a:lnTo>
                    <a:pt x="f7" y="f8"/>
                  </a:lnTo>
                  <a:lnTo>
                    <a:pt x="f0" y="f9"/>
                  </a:lnTo>
                  <a:lnTo>
                    <a:pt x="f0" y="f2"/>
                  </a:lnTo>
                  <a:lnTo>
                    <a:pt x="f10" y="f11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364A1242-B1CA-4E93-8E6F-7F50B6B5BE07}"/>
                </a:ext>
              </a:extLst>
            </p:cNvPr>
            <p:cNvSpPr/>
            <p:nvPr/>
          </p:nvSpPr>
          <p:spPr>
            <a:xfrm>
              <a:off x="3673439" y="5446800"/>
              <a:ext cx="5048280" cy="1179360"/>
            </a:xfrm>
            <a:custGeom>
              <a:avLst/>
              <a:gdLst>
                <a:gd name="f0" fmla="val 0"/>
                <a:gd name="f1" fmla="val 3169"/>
                <a:gd name="f2" fmla="val 743"/>
                <a:gd name="f3" fmla="val 1387"/>
                <a:gd name="f4" fmla="val 239"/>
                <a:gd name="f5" fmla="val 1734"/>
                <a:gd name="f6" fmla="val 233"/>
                <a:gd name="f7" fmla="val 2087"/>
                <a:gd name="f8" fmla="val 251"/>
                <a:gd name="f9" fmla="val 2505"/>
                <a:gd name="f10" fmla="val 204"/>
                <a:gd name="f11" fmla="val 3115"/>
                <a:gd name="f12" fmla="val 186"/>
                <a:gd name="f13" fmla="val 2422"/>
                <a:gd name="f14" fmla="val 221"/>
                <a:gd name="f15" fmla="val 2003"/>
                <a:gd name="f16" fmla="val 1459"/>
                <a:gd name="f17" fmla="val 1543"/>
                <a:gd name="f18" fmla="val 168"/>
                <a:gd name="f19" fmla="val 2039"/>
                <a:gd name="f20" fmla="val 1961"/>
                <a:gd name="f21" fmla="val 24"/>
                <a:gd name="f22" fmla="val 1836"/>
                <a:gd name="f23" fmla="val 66"/>
                <a:gd name="f24" fmla="val 1602"/>
                <a:gd name="f25" fmla="val 138"/>
                <a:gd name="f26" fmla="val 1339"/>
                <a:gd name="f27" fmla="val 198"/>
                <a:gd name="f28" fmla="val 1268"/>
                <a:gd name="f29" fmla="val 765"/>
                <a:gd name="f30" fmla="val 413"/>
                <a:gd name="f31" fmla="val 335"/>
                <a:gd name="f32" fmla="val 503"/>
                <a:gd name="f33" fmla="val 617"/>
                <a:gd name="f34" fmla="val 299"/>
                <a:gd name="f35" fmla="val 539"/>
                <a:gd name="f36" fmla="val 735"/>
                <a:gd name="f37" fmla="val 449"/>
                <a:gd name="f38" fmla="val 1178"/>
                <a:gd name="f39" fmla="val 311"/>
                <a:gd name="f40" fmla="val 981"/>
                <a:gd name="f41" fmla="val 491"/>
                <a:gd name="f42" fmla="val 867"/>
                <a:gd name="f43" fmla="val 861"/>
                <a:gd name="f44" fmla="val 933"/>
                <a:gd name="f45" fmla="val 1022"/>
                <a:gd name="f46" fmla="val 497"/>
                <a:gd name="f47" fmla="val 1297"/>
                <a:gd name="f48" fmla="val 281"/>
                <a:gd name="f49" fmla="val 1531"/>
                <a:gd name="f50" fmla="val 1770"/>
                <a:gd name="f51" fmla="val 677"/>
                <a:gd name="f52" fmla="val 1854"/>
                <a:gd name="f53" fmla="val 1919"/>
                <a:gd name="f54" fmla="val 1692"/>
                <a:gd name="f55" fmla="val 52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69" h="743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6"/>
                  </a:lnTo>
                  <a:lnTo>
                    <a:pt x="f1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4"/>
                  </a:lnTo>
                  <a:lnTo>
                    <a:pt x="f16" y="f12"/>
                  </a:lnTo>
                  <a:lnTo>
                    <a:pt x="f17" y="f18"/>
                  </a:lnTo>
                  <a:lnTo>
                    <a:pt x="f19" y="f0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0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2"/>
                  </a:lnTo>
                  <a:lnTo>
                    <a:pt x="f43" y="f2"/>
                  </a:lnTo>
                  <a:lnTo>
                    <a:pt x="f44" y="f2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37"/>
                  </a:lnTo>
                  <a:lnTo>
                    <a:pt x="f50" y="f51"/>
                  </a:lnTo>
                  <a:lnTo>
                    <a:pt x="f52" y="f2"/>
                  </a:lnTo>
                  <a:lnTo>
                    <a:pt x="f53" y="f2"/>
                  </a:lnTo>
                  <a:lnTo>
                    <a:pt x="f54" y="f55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B76A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D3402EBE-45AB-4B88-8522-F81066B921A5}"/>
                </a:ext>
              </a:extLst>
            </p:cNvPr>
            <p:cNvSpPr/>
            <p:nvPr/>
          </p:nvSpPr>
          <p:spPr>
            <a:xfrm>
              <a:off x="304920" y="201600"/>
              <a:ext cx="360" cy="3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A1E8D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2121D505-2458-416E-9CD5-54709E6C7117}"/>
                </a:ext>
              </a:extLst>
            </p:cNvPr>
            <p:cNvSpPr/>
            <p:nvPr/>
          </p:nvSpPr>
          <p:spPr>
            <a:xfrm>
              <a:off x="324000" y="208080"/>
              <a:ext cx="360" cy="3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A1E8D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F6943080-4CC3-4D88-BDBB-EEFD79770F7B}"/>
                </a:ext>
              </a:extLst>
            </p:cNvPr>
            <p:cNvSpPr/>
            <p:nvPr/>
          </p:nvSpPr>
          <p:spPr>
            <a:xfrm>
              <a:off x="0" y="6400799"/>
              <a:ext cx="9140760" cy="453959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4617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8E278E84-3FDF-479C-892A-4205E6D4B433}"/>
                </a:ext>
              </a:extLst>
            </p:cNvPr>
            <p:cNvSpPr/>
            <p:nvPr/>
          </p:nvSpPr>
          <p:spPr>
            <a:xfrm>
              <a:off x="0" y="6400799"/>
              <a:ext cx="9140760" cy="530280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4617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74828175-ED3B-4823-8F03-015729C01965}"/>
                </a:ext>
              </a:extLst>
            </p:cNvPr>
            <p:cNvSpPr/>
            <p:nvPr/>
          </p:nvSpPr>
          <p:spPr>
            <a:xfrm>
              <a:off x="0" y="0"/>
              <a:ext cx="9140760" cy="453959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683501"/>
                </a:gs>
                <a:gs pos="100000">
                  <a:srgbClr val="BB5F03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1FD2C338-97B9-425B-8838-678545A80AE9}"/>
                </a:ext>
              </a:extLst>
            </p:cNvPr>
            <p:cNvSpPr/>
            <p:nvPr/>
          </p:nvSpPr>
          <p:spPr>
            <a:xfrm>
              <a:off x="808200" y="363600"/>
              <a:ext cx="5057640" cy="3209760"/>
            </a:xfrm>
            <a:custGeom>
              <a:avLst/>
              <a:gdLst>
                <a:gd name="f0" fmla="val 180"/>
                <a:gd name="f1" fmla="val 0"/>
                <a:gd name="f2" fmla="val 3188"/>
                <a:gd name="f3" fmla="val 2024"/>
                <a:gd name="f4" fmla="val 865"/>
                <a:gd name="f5" fmla="val 1429"/>
                <a:gd name="f6" fmla="val 871"/>
                <a:gd name="f7" fmla="val 1423"/>
                <a:gd name="f8" fmla="val 889"/>
                <a:gd name="f9" fmla="val 1411"/>
                <a:gd name="f10" fmla="val 907"/>
                <a:gd name="f11" fmla="val 1393"/>
                <a:gd name="f12" fmla="val 937"/>
                <a:gd name="f13" fmla="val 1369"/>
                <a:gd name="f14" fmla="val 991"/>
                <a:gd name="f15" fmla="val 1320"/>
                <a:gd name="f16" fmla="val 1015"/>
                <a:gd name="f17" fmla="val 1309"/>
                <a:gd name="f18" fmla="val 1033"/>
                <a:gd name="f19" fmla="val 1297"/>
                <a:gd name="f20" fmla="val 1057"/>
                <a:gd name="f21" fmla="val 1279"/>
                <a:gd name="f22" fmla="val 1086"/>
                <a:gd name="f23" fmla="val 1249"/>
                <a:gd name="f24" fmla="val 1111"/>
                <a:gd name="f25" fmla="val 1225"/>
                <a:gd name="f26" fmla="val 1123"/>
                <a:gd name="f27" fmla="val 1219"/>
                <a:gd name="f28" fmla="val 1213"/>
                <a:gd name="f29" fmla="val 1153"/>
                <a:gd name="f30" fmla="val 979"/>
                <a:gd name="f31" fmla="val 1051"/>
                <a:gd name="f32" fmla="val 877"/>
                <a:gd name="f33" fmla="val 1021"/>
                <a:gd name="f34" fmla="val 685"/>
                <a:gd name="f35" fmla="val 931"/>
                <a:gd name="f36" fmla="val 655"/>
                <a:gd name="f37" fmla="val 721"/>
                <a:gd name="f38" fmla="val 876"/>
                <a:gd name="f39" fmla="val 846"/>
                <a:gd name="f40" fmla="val 612"/>
                <a:gd name="f41" fmla="val 774"/>
                <a:gd name="f42" fmla="val 643"/>
                <a:gd name="f43" fmla="val 708"/>
                <a:gd name="f44" fmla="val 600"/>
                <a:gd name="f45" fmla="val 660"/>
                <a:gd name="f46" fmla="val 552"/>
                <a:gd name="f47" fmla="val 642"/>
                <a:gd name="f48" fmla="val 528"/>
                <a:gd name="f49" fmla="val 594"/>
                <a:gd name="f50" fmla="val 510"/>
                <a:gd name="f51" fmla="val 570"/>
                <a:gd name="f52" fmla="val 637"/>
                <a:gd name="f53" fmla="val 564"/>
                <a:gd name="f54" fmla="val 576"/>
                <a:gd name="f55" fmla="val 763"/>
                <a:gd name="f56" fmla="val 696"/>
                <a:gd name="f57" fmla="val 1091"/>
                <a:gd name="f58" fmla="val 850"/>
                <a:gd name="f59" fmla="val 1073"/>
                <a:gd name="f60" fmla="val 1009"/>
                <a:gd name="f61" fmla="val 566"/>
                <a:gd name="f62" fmla="val 945"/>
                <a:gd name="f63" fmla="val 393"/>
                <a:gd name="f64" fmla="val 1054"/>
                <a:gd name="f65" fmla="val 265"/>
                <a:gd name="f66" fmla="val 1137"/>
                <a:gd name="f67" fmla="val 45"/>
                <a:gd name="f68" fmla="val 1338"/>
                <a:gd name="f69" fmla="val 137"/>
                <a:gd name="f70" fmla="val 1466"/>
                <a:gd name="f71" fmla="val 292"/>
                <a:gd name="f72" fmla="val 1502"/>
                <a:gd name="f73" fmla="val 411"/>
                <a:gd name="f74" fmla="val 1475"/>
                <a:gd name="f75" fmla="val 548"/>
                <a:gd name="f76" fmla="val 1347"/>
                <a:gd name="f77" fmla="val 768"/>
                <a:gd name="f78" fmla="val 1567"/>
                <a:gd name="f79" fmla="val 630"/>
                <a:gd name="f80" fmla="val 1687"/>
                <a:gd name="f81" fmla="val 462"/>
                <a:gd name="f82" fmla="val 1795"/>
                <a:gd name="f83" fmla="val 365"/>
                <a:gd name="f84" fmla="val 1940"/>
                <a:gd name="f85" fmla="val 239"/>
                <a:gd name="f86" fmla="val 2245"/>
                <a:gd name="f87" fmla="val 150"/>
                <a:gd name="f88" fmla="val 2498"/>
                <a:gd name="f89" fmla="val 138"/>
                <a:gd name="f90" fmla="val 2618"/>
                <a:gd name="f91" fmla="val 2815"/>
                <a:gd name="f92" fmla="val 3050"/>
                <a:gd name="f93" fmla="val 3176"/>
                <a:gd name="f94" fmla="val 168"/>
                <a:gd name="f95" fmla="val 3140"/>
                <a:gd name="f96" fmla="val 210"/>
                <a:gd name="f97" fmla="val 3116"/>
                <a:gd name="f98" fmla="val 192"/>
                <a:gd name="f99" fmla="val 2990"/>
                <a:gd name="f100" fmla="val 2906"/>
                <a:gd name="f101" fmla="val 263"/>
                <a:gd name="f102" fmla="val 2834"/>
                <a:gd name="f103" fmla="val 377"/>
                <a:gd name="f104" fmla="val 2768"/>
                <a:gd name="f105" fmla="val 534"/>
                <a:gd name="f106" fmla="val 2702"/>
                <a:gd name="f107" fmla="val 648"/>
                <a:gd name="f108" fmla="val 2738"/>
                <a:gd name="f109" fmla="val 726"/>
                <a:gd name="f110" fmla="val 2582"/>
                <a:gd name="f111" fmla="val 828"/>
                <a:gd name="f112" fmla="val 2444"/>
                <a:gd name="f113" fmla="val 913"/>
                <a:gd name="f114" fmla="val 2234"/>
                <a:gd name="f115" fmla="val 2096"/>
                <a:gd name="f116" fmla="val 1063"/>
                <a:gd name="f117" fmla="val 1963"/>
                <a:gd name="f118" fmla="val 1075"/>
                <a:gd name="f119" fmla="val 2035"/>
                <a:gd name="f120" fmla="val 1117"/>
                <a:gd name="f121" fmla="val 2257"/>
                <a:gd name="f122" fmla="val 2545"/>
                <a:gd name="f123" fmla="val 1135"/>
                <a:gd name="f124" fmla="val 2600"/>
                <a:gd name="f125" fmla="val 1207"/>
                <a:gd name="f126" fmla="val 2726"/>
                <a:gd name="f127" fmla="val 1303"/>
                <a:gd name="f128" fmla="val 2894"/>
                <a:gd name="f129" fmla="val 1441"/>
                <a:gd name="f130" fmla="val 2984"/>
                <a:gd name="f131" fmla="val 1471"/>
                <a:gd name="f132" fmla="val 3122"/>
                <a:gd name="f133" fmla="val 1555"/>
                <a:gd name="f134" fmla="val 1543"/>
                <a:gd name="f135" fmla="val 3032"/>
                <a:gd name="f136" fmla="val 1585"/>
                <a:gd name="f137" fmla="val 3026"/>
                <a:gd name="f138" fmla="val 3008"/>
                <a:gd name="f139" fmla="val 1591"/>
                <a:gd name="f140" fmla="val 2960"/>
                <a:gd name="f141" fmla="val 1597"/>
                <a:gd name="f142" fmla="val 1603"/>
                <a:gd name="f143" fmla="val 2882"/>
                <a:gd name="f144" fmla="val 1609"/>
                <a:gd name="f145" fmla="val 2864"/>
                <a:gd name="f146" fmla="val 2846"/>
                <a:gd name="f147" fmla="val 2828"/>
                <a:gd name="f148" fmla="val 2774"/>
                <a:gd name="f149" fmla="val 1615"/>
                <a:gd name="f150" fmla="val 2750"/>
                <a:gd name="f151" fmla="val 1621"/>
                <a:gd name="f152" fmla="val 2714"/>
                <a:gd name="f153" fmla="val 2708"/>
                <a:gd name="f154" fmla="val 2606"/>
                <a:gd name="f155" fmla="val 1657"/>
                <a:gd name="f156" fmla="val 2594"/>
                <a:gd name="f157" fmla="val 2569"/>
                <a:gd name="f158" fmla="val 2533"/>
                <a:gd name="f159" fmla="val 1663"/>
                <a:gd name="f160" fmla="val 2486"/>
                <a:gd name="f161" fmla="val 1669"/>
                <a:gd name="f162" fmla="val 1675"/>
                <a:gd name="f163" fmla="val 2408"/>
                <a:gd name="f164" fmla="val 1681"/>
                <a:gd name="f165" fmla="val 2378"/>
                <a:gd name="f166" fmla="val 2366"/>
                <a:gd name="f167" fmla="val 1699"/>
                <a:gd name="f168" fmla="val 2360"/>
                <a:gd name="f169" fmla="val 1705"/>
                <a:gd name="f170" fmla="val 2342"/>
                <a:gd name="f171" fmla="val 2305"/>
                <a:gd name="f172" fmla="val 2275"/>
                <a:gd name="f173" fmla="val 2263"/>
                <a:gd name="f174" fmla="val 2017"/>
                <a:gd name="f175" fmla="val 1844"/>
                <a:gd name="f176" fmla="val 1489"/>
                <a:gd name="f177" fmla="val 1711"/>
                <a:gd name="f178" fmla="val 1453"/>
                <a:gd name="f179" fmla="val 1856"/>
                <a:gd name="f180" fmla="val 1693"/>
                <a:gd name="f181" fmla="val 1880"/>
                <a:gd name="f182" fmla="val 1994"/>
                <a:gd name="f183" fmla="val 1771"/>
                <a:gd name="f184" fmla="val 1922"/>
                <a:gd name="f185" fmla="val 1616"/>
                <a:gd name="f186" fmla="val 1531"/>
                <a:gd name="f187" fmla="val 1753"/>
                <a:gd name="f188" fmla="val 1483"/>
                <a:gd name="f189" fmla="val 1633"/>
                <a:gd name="f190" fmla="val 1477"/>
                <a:gd name="f191" fmla="val 1358"/>
                <a:gd name="f192" fmla="val 1381"/>
                <a:gd name="f193" fmla="val 1291"/>
                <a:gd name="f194" fmla="val 1147"/>
                <a:gd name="f195" fmla="val 127"/>
                <a:gd name="f196" fmla="val 200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88" h="2024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0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10"/>
                  </a:lnTo>
                  <a:lnTo>
                    <a:pt x="f37" y="f38"/>
                  </a:lnTo>
                  <a:lnTo>
                    <a:pt x="f36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46" y="f46"/>
                  </a:lnTo>
                  <a:lnTo>
                    <a:pt x="f52" y="f53"/>
                  </a:lnTo>
                  <a:lnTo>
                    <a:pt x="f37" y="f54"/>
                  </a:lnTo>
                  <a:lnTo>
                    <a:pt x="f55" y="f51"/>
                  </a:lnTo>
                  <a:lnTo>
                    <a:pt x="f35" y="f56"/>
                  </a:lnTo>
                  <a:lnTo>
                    <a:pt x="f57" y="f58"/>
                  </a:lnTo>
                  <a:lnTo>
                    <a:pt x="f59" y="f34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23" y="f1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0"/>
                  </a:lnTo>
                  <a:lnTo>
                    <a:pt x="f91" y="f89"/>
                  </a:lnTo>
                  <a:lnTo>
                    <a:pt x="f92" y="f87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96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114" y="f60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24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127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2" y="f134"/>
                  </a:lnTo>
                  <a:lnTo>
                    <a:pt x="f135" y="f136"/>
                  </a:lnTo>
                  <a:lnTo>
                    <a:pt x="f137" y="f136"/>
                  </a:lnTo>
                  <a:lnTo>
                    <a:pt x="f138" y="f139"/>
                  </a:lnTo>
                  <a:lnTo>
                    <a:pt x="f130" y="f139"/>
                  </a:lnTo>
                  <a:lnTo>
                    <a:pt x="f140" y="f141"/>
                  </a:lnTo>
                  <a:lnTo>
                    <a:pt x="f100" y="f142"/>
                  </a:lnTo>
                  <a:lnTo>
                    <a:pt x="f143" y="f144"/>
                  </a:lnTo>
                  <a:lnTo>
                    <a:pt x="f145" y="f144"/>
                  </a:lnTo>
                  <a:lnTo>
                    <a:pt x="f146" y="f144"/>
                  </a:lnTo>
                  <a:lnTo>
                    <a:pt x="f147" y="f144"/>
                  </a:lnTo>
                  <a:lnTo>
                    <a:pt x="f148" y="f149"/>
                  </a:lnTo>
                  <a:lnTo>
                    <a:pt x="f150" y="f149"/>
                  </a:lnTo>
                  <a:lnTo>
                    <a:pt x="f126" y="f151"/>
                  </a:lnTo>
                  <a:lnTo>
                    <a:pt x="f152" y="f151"/>
                  </a:lnTo>
                  <a:lnTo>
                    <a:pt x="f153" y="f151"/>
                  </a:lnTo>
                  <a:lnTo>
                    <a:pt x="f154" y="f155"/>
                  </a:lnTo>
                  <a:lnTo>
                    <a:pt x="f156" y="f155"/>
                  </a:lnTo>
                  <a:lnTo>
                    <a:pt x="f157" y="f155"/>
                  </a:lnTo>
                  <a:lnTo>
                    <a:pt x="f158" y="f159"/>
                  </a:lnTo>
                  <a:lnTo>
                    <a:pt x="f160" y="f161"/>
                  </a:lnTo>
                  <a:lnTo>
                    <a:pt x="f112" y="f162"/>
                  </a:lnTo>
                  <a:lnTo>
                    <a:pt x="f163" y="f164"/>
                  </a:lnTo>
                  <a:lnTo>
                    <a:pt x="f165" y="f80"/>
                  </a:lnTo>
                  <a:lnTo>
                    <a:pt x="f166" y="f167"/>
                  </a:lnTo>
                  <a:lnTo>
                    <a:pt x="f168" y="f169"/>
                  </a:lnTo>
                  <a:lnTo>
                    <a:pt x="f170" y="f169"/>
                  </a:lnTo>
                  <a:lnTo>
                    <a:pt x="f171" y="f80"/>
                  </a:lnTo>
                  <a:lnTo>
                    <a:pt x="f172" y="f161"/>
                  </a:lnTo>
                  <a:lnTo>
                    <a:pt x="f173" y="f159"/>
                  </a:lnTo>
                  <a:lnTo>
                    <a:pt x="f121" y="f155"/>
                  </a:lnTo>
                  <a:lnTo>
                    <a:pt x="f174" y="f136"/>
                  </a:lnTo>
                  <a:lnTo>
                    <a:pt x="f175" y="f176"/>
                  </a:lnTo>
                  <a:lnTo>
                    <a:pt x="f177" y="f178"/>
                  </a:lnTo>
                  <a:lnTo>
                    <a:pt x="f179" y="f180"/>
                  </a:lnTo>
                  <a:lnTo>
                    <a:pt x="f181" y="f175"/>
                  </a:lnTo>
                  <a:lnTo>
                    <a:pt x="f179" y="f182"/>
                  </a:lnTo>
                  <a:lnTo>
                    <a:pt x="f183" y="f184"/>
                  </a:lnTo>
                  <a:lnTo>
                    <a:pt x="f185" y="f82"/>
                  </a:lnTo>
                  <a:lnTo>
                    <a:pt x="f186" y="f187"/>
                  </a:lnTo>
                  <a:lnTo>
                    <a:pt x="f188" y="f189"/>
                  </a:lnTo>
                  <a:lnTo>
                    <a:pt x="f9" y="f190"/>
                  </a:lnTo>
                  <a:lnTo>
                    <a:pt x="f191" y="f192"/>
                  </a:lnTo>
                  <a:lnTo>
                    <a:pt x="f27" y="f193"/>
                  </a:lnTo>
                  <a:lnTo>
                    <a:pt x="f194" y="f21"/>
                  </a:lnTo>
                  <a:lnTo>
                    <a:pt x="f195" y="f196"/>
                  </a:lnTo>
                  <a:lnTo>
                    <a:pt x="f1" y="f3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4FF486C9-CEEE-4D52-8143-8376726DFAE2}"/>
                </a:ext>
              </a:extLst>
            </p:cNvPr>
            <p:cNvSpPr/>
            <p:nvPr/>
          </p:nvSpPr>
          <p:spPr>
            <a:xfrm>
              <a:off x="2133720" y="465120"/>
              <a:ext cx="3400200" cy="2833560"/>
            </a:xfrm>
            <a:custGeom>
              <a:avLst/>
              <a:gdLst>
                <a:gd name="f0" fmla="val 0"/>
                <a:gd name="f1" fmla="val 2144"/>
                <a:gd name="f2" fmla="val 1787"/>
                <a:gd name="f3" fmla="val 318"/>
                <a:gd name="f4" fmla="val 1078"/>
                <a:gd name="f5" fmla="val 217"/>
                <a:gd name="f6" fmla="val 928"/>
                <a:gd name="f7" fmla="val 102"/>
                <a:gd name="f8" fmla="val 808"/>
                <a:gd name="f9" fmla="val 36"/>
                <a:gd name="f10" fmla="val 742"/>
                <a:gd name="f11" fmla="val 700"/>
                <a:gd name="f12" fmla="val 270"/>
                <a:gd name="f13" fmla="val 958"/>
                <a:gd name="f14" fmla="val 294"/>
                <a:gd name="f15" fmla="val 1006"/>
                <a:gd name="f16" fmla="val 367"/>
                <a:gd name="f17" fmla="val 670"/>
                <a:gd name="f18" fmla="val 379"/>
                <a:gd name="f19" fmla="val 411"/>
                <a:gd name="f20" fmla="val 347"/>
                <a:gd name="f21" fmla="val 118"/>
                <a:gd name="f22" fmla="val 393"/>
                <a:gd name="f23" fmla="val 397"/>
                <a:gd name="f24" fmla="val 357"/>
                <a:gd name="f25" fmla="val 421"/>
                <a:gd name="f26" fmla="val 609"/>
                <a:gd name="f27" fmla="val 385"/>
                <a:gd name="f28" fmla="val 826"/>
                <a:gd name="f29" fmla="val 1036"/>
                <a:gd name="f30" fmla="val 877"/>
                <a:gd name="f31" fmla="val 784"/>
                <a:gd name="f32" fmla="val 1309"/>
                <a:gd name="f33" fmla="val 555"/>
                <a:gd name="f34" fmla="val 1802"/>
                <a:gd name="f35" fmla="val 249"/>
                <a:gd name="f36" fmla="val 2096"/>
                <a:gd name="f37" fmla="val 69"/>
                <a:gd name="f38" fmla="val 1814"/>
                <a:gd name="f39" fmla="val 279"/>
                <a:gd name="f40" fmla="val 1453"/>
                <a:gd name="f41" fmla="val 501"/>
                <a:gd name="f42" fmla="val 1123"/>
                <a:gd name="f43" fmla="val 739"/>
                <a:gd name="f44" fmla="val 898"/>
                <a:gd name="f45" fmla="val 463"/>
                <a:gd name="f46" fmla="val 1084"/>
                <a:gd name="f47" fmla="val 817"/>
                <a:gd name="f48" fmla="val 1193"/>
                <a:gd name="f49" fmla="val 1285"/>
                <a:gd name="f50" fmla="val 1187"/>
                <a:gd name="f51" fmla="val 1916"/>
                <a:gd name="f52" fmla="val 1396"/>
                <a:gd name="f53" fmla="val 1420"/>
                <a:gd name="f54" fmla="val 1408"/>
                <a:gd name="f55" fmla="val 1435"/>
                <a:gd name="f56" fmla="val 1288"/>
                <a:gd name="f57" fmla="val 1219"/>
                <a:gd name="f58" fmla="val 1229"/>
                <a:gd name="f59" fmla="val 799"/>
                <a:gd name="f60" fmla="val 1223"/>
                <a:gd name="f61" fmla="val 505"/>
                <a:gd name="f62" fmla="val 1145"/>
                <a:gd name="f63" fmla="val 733"/>
                <a:gd name="f64" fmla="val 1378"/>
                <a:gd name="f65" fmla="val 1619"/>
                <a:gd name="f66" fmla="val 1009"/>
                <a:gd name="f67" fmla="val 1607"/>
                <a:gd name="f68" fmla="val 673"/>
                <a:gd name="f69" fmla="val 1372"/>
                <a:gd name="f70" fmla="val 415"/>
                <a:gd name="f71" fmla="val 110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44" h="1787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0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11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1" y="f53"/>
                  </a:lnTo>
                  <a:lnTo>
                    <a:pt x="f38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30" y="f65"/>
                  </a:lnTo>
                  <a:lnTo>
                    <a:pt x="f66" y="f2"/>
                  </a:lnTo>
                  <a:lnTo>
                    <a:pt x="f47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1847460A-0A2E-4E19-B1E3-478D32164D9C}"/>
                </a:ext>
              </a:extLst>
            </p:cNvPr>
            <p:cNvSpPr/>
            <p:nvPr/>
          </p:nvSpPr>
          <p:spPr>
            <a:xfrm>
              <a:off x="4654440" y="2743199"/>
              <a:ext cx="4486320" cy="3753000"/>
            </a:xfrm>
            <a:custGeom>
              <a:avLst/>
              <a:gdLst>
                <a:gd name="f0" fmla="val 360"/>
                <a:gd name="f1" fmla="val 0"/>
                <a:gd name="f2" fmla="val 2828"/>
                <a:gd name="f3" fmla="val 2366"/>
                <a:gd name="f4" fmla="val 2006"/>
                <a:gd name="f5" fmla="val 835"/>
                <a:gd name="f6" fmla="val 1873"/>
                <a:gd name="f7" fmla="val 715"/>
                <a:gd name="f8" fmla="val 1814"/>
                <a:gd name="f9" fmla="val 606"/>
                <a:gd name="f10" fmla="val 1747"/>
                <a:gd name="f11" fmla="val 438"/>
                <a:gd name="f12" fmla="val 1699"/>
                <a:gd name="f13" fmla="val 312"/>
                <a:gd name="f14" fmla="val 1615"/>
                <a:gd name="f15" fmla="val 252"/>
                <a:gd name="f16" fmla="val 1453"/>
                <a:gd name="f17" fmla="val 84"/>
                <a:gd name="f18" fmla="val 1375"/>
                <a:gd name="f19" fmla="val 1345"/>
                <a:gd name="f20" fmla="val 132"/>
                <a:gd name="f21" fmla="val 1369"/>
                <a:gd name="f22" fmla="val 294"/>
                <a:gd name="f23" fmla="val 1513"/>
                <a:gd name="f24" fmla="val 558"/>
                <a:gd name="f25" fmla="val 1381"/>
                <a:gd name="f26" fmla="val 492"/>
                <a:gd name="f27" fmla="val 1201"/>
                <a:gd name="f28" fmla="val 961"/>
                <a:gd name="f29" fmla="val 227"/>
                <a:gd name="f30" fmla="val 955"/>
                <a:gd name="f31" fmla="val 221"/>
                <a:gd name="f32" fmla="val 949"/>
                <a:gd name="f33" fmla="val 215"/>
                <a:gd name="f34" fmla="val 913"/>
                <a:gd name="f35" fmla="val 185"/>
                <a:gd name="f36" fmla="val 877"/>
                <a:gd name="f37" fmla="val 161"/>
                <a:gd name="f38" fmla="val 859"/>
                <a:gd name="f39" fmla="val 156"/>
                <a:gd name="f40" fmla="val 853"/>
                <a:gd name="f41" fmla="val 841"/>
                <a:gd name="f42" fmla="val 167"/>
                <a:gd name="f43" fmla="val 810"/>
                <a:gd name="f44" fmla="val 173"/>
                <a:gd name="f45" fmla="val 768"/>
                <a:gd name="f46" fmla="val 720"/>
                <a:gd name="f47" fmla="val 678"/>
                <a:gd name="f48" fmla="val 637"/>
                <a:gd name="f49" fmla="val 150"/>
                <a:gd name="f50" fmla="val 613"/>
                <a:gd name="f51" fmla="val 144"/>
                <a:gd name="f52" fmla="val 601"/>
                <a:gd name="f53" fmla="val 498"/>
                <a:gd name="f54" fmla="val 480"/>
                <a:gd name="f55" fmla="val 456"/>
                <a:gd name="f56" fmla="val 432"/>
                <a:gd name="f57" fmla="val 379"/>
                <a:gd name="f58" fmla="val 361"/>
                <a:gd name="f59" fmla="val 138"/>
                <a:gd name="f60" fmla="val 342"/>
                <a:gd name="f61" fmla="val 324"/>
                <a:gd name="f62" fmla="val 300"/>
                <a:gd name="f63" fmla="val 246"/>
                <a:gd name="f64" fmla="val 126"/>
                <a:gd name="f65" fmla="val 216"/>
                <a:gd name="f66" fmla="val 120"/>
                <a:gd name="f67" fmla="val 192"/>
                <a:gd name="f68" fmla="val 174"/>
                <a:gd name="f69" fmla="val 114"/>
                <a:gd name="f70" fmla="val 168"/>
                <a:gd name="f71" fmla="val 6"/>
                <a:gd name="f72" fmla="val 240"/>
                <a:gd name="f73" fmla="val 306"/>
                <a:gd name="f74" fmla="val 462"/>
                <a:gd name="f75" fmla="val 607"/>
                <a:gd name="f76" fmla="val 588"/>
                <a:gd name="f77" fmla="val 655"/>
                <a:gd name="f78" fmla="val 672"/>
                <a:gd name="f79" fmla="val 769"/>
                <a:gd name="f80" fmla="val 1177"/>
                <a:gd name="f81" fmla="val 817"/>
                <a:gd name="f82" fmla="val 1249"/>
                <a:gd name="f83" fmla="val 871"/>
                <a:gd name="f84" fmla="val 1117"/>
                <a:gd name="f85" fmla="val 972"/>
                <a:gd name="f86" fmla="val 756"/>
                <a:gd name="f87" fmla="val 919"/>
                <a:gd name="f88" fmla="val 619"/>
                <a:gd name="f89" fmla="val 1111"/>
                <a:gd name="f90" fmla="val 420"/>
                <a:gd name="f91" fmla="val 1214"/>
                <a:gd name="f92" fmla="val 348"/>
                <a:gd name="f93" fmla="val 276"/>
                <a:gd name="f94" fmla="val 1441"/>
                <a:gd name="f95" fmla="val 1471"/>
                <a:gd name="f96" fmla="val 66"/>
                <a:gd name="f97" fmla="val 1465"/>
                <a:gd name="f98" fmla="val 42"/>
                <a:gd name="f99" fmla="val 1519"/>
                <a:gd name="f100" fmla="val 367"/>
                <a:gd name="f101" fmla="val 1585"/>
                <a:gd name="f102" fmla="val 570"/>
                <a:gd name="f103" fmla="val 1591"/>
                <a:gd name="f104" fmla="val 690"/>
                <a:gd name="f105" fmla="val 1664"/>
                <a:gd name="f106" fmla="val 1712"/>
                <a:gd name="f107" fmla="val 1260"/>
                <a:gd name="f108" fmla="val 1694"/>
                <a:gd name="f109" fmla="val 1411"/>
                <a:gd name="f110" fmla="val 1603"/>
                <a:gd name="f111" fmla="val 1537"/>
                <a:gd name="f112" fmla="val 1645"/>
                <a:gd name="f113" fmla="val 1399"/>
                <a:gd name="f114" fmla="val 1387"/>
                <a:gd name="f115" fmla="val 1735"/>
                <a:gd name="f116" fmla="val 1729"/>
                <a:gd name="f117" fmla="val 1567"/>
                <a:gd name="f118" fmla="val 1723"/>
                <a:gd name="f119" fmla="val 1670"/>
                <a:gd name="f120" fmla="val 1802"/>
                <a:gd name="f121" fmla="val 1831"/>
                <a:gd name="f122" fmla="val 1964"/>
                <a:gd name="f123" fmla="val 1957"/>
                <a:gd name="f124" fmla="val 2090"/>
                <a:gd name="f125" fmla="val 2042"/>
                <a:gd name="f126" fmla="val 2229"/>
                <a:gd name="f127" fmla="val 2155"/>
                <a:gd name="f128" fmla="val 2161"/>
                <a:gd name="f129" fmla="val 2295"/>
                <a:gd name="f130" fmla="val 2191"/>
                <a:gd name="f131" fmla="val 2133"/>
                <a:gd name="f132" fmla="val 2215"/>
                <a:gd name="f133" fmla="val 2048"/>
                <a:gd name="f134" fmla="val 2258"/>
                <a:gd name="f135" fmla="val 2270"/>
                <a:gd name="f136" fmla="val 1970"/>
                <a:gd name="f137" fmla="val 2342"/>
                <a:gd name="f138" fmla="val 1868"/>
                <a:gd name="f139" fmla="val 2324"/>
                <a:gd name="f140" fmla="val 1748"/>
                <a:gd name="f141" fmla="val 2233"/>
                <a:gd name="f142" fmla="val 1573"/>
                <a:gd name="f143" fmla="val 2209"/>
                <a:gd name="f144" fmla="val 2294"/>
                <a:gd name="f145" fmla="val 1483"/>
                <a:gd name="f146" fmla="val 2461"/>
                <a:gd name="f147" fmla="val 1651"/>
                <a:gd name="f148" fmla="val 2504"/>
                <a:gd name="f149" fmla="val 2588"/>
                <a:gd name="f150" fmla="val 1688"/>
                <a:gd name="f151" fmla="val 2678"/>
                <a:gd name="f152" fmla="val 1718"/>
                <a:gd name="f153" fmla="val 2720"/>
                <a:gd name="f154" fmla="val 2695"/>
                <a:gd name="f155" fmla="val 1682"/>
                <a:gd name="f156" fmla="val 1627"/>
                <a:gd name="f157" fmla="val 2630"/>
                <a:gd name="f158" fmla="val 1597"/>
                <a:gd name="f159" fmla="val 1543"/>
                <a:gd name="f160" fmla="val 2618"/>
                <a:gd name="f161" fmla="val 2576"/>
                <a:gd name="f162" fmla="val 2510"/>
                <a:gd name="f163" fmla="val 1357"/>
                <a:gd name="f164" fmla="val 1351"/>
                <a:gd name="f165" fmla="val 2552"/>
                <a:gd name="f166" fmla="val 1315"/>
                <a:gd name="f167" fmla="val 2354"/>
                <a:gd name="f168" fmla="val 1184"/>
                <a:gd name="f169" fmla="val 2252"/>
                <a:gd name="f170" fmla="val 1123"/>
                <a:gd name="f171" fmla="val 2173"/>
                <a:gd name="f172" fmla="val 1009"/>
                <a:gd name="f173" fmla="val 2102"/>
                <a:gd name="f174" fmla="val 931"/>
                <a:gd name="f175" fmla="val 2108"/>
                <a:gd name="f176" fmla="val 2114"/>
                <a:gd name="f177" fmla="val 925"/>
                <a:gd name="f178" fmla="val 2137"/>
                <a:gd name="f179" fmla="val 907"/>
                <a:gd name="f180" fmla="val 2167"/>
                <a:gd name="f181" fmla="val 883"/>
                <a:gd name="f182" fmla="val 2197"/>
                <a:gd name="f183" fmla="val 2240"/>
                <a:gd name="f184" fmla="val 2300"/>
                <a:gd name="f185" fmla="val 829"/>
                <a:gd name="f186" fmla="val 2348"/>
                <a:gd name="f187" fmla="val 799"/>
                <a:gd name="f188" fmla="val 793"/>
                <a:gd name="f189" fmla="val 2372"/>
                <a:gd name="f190" fmla="val 787"/>
                <a:gd name="f191" fmla="val 528"/>
                <a:gd name="f192" fmla="val 2078"/>
                <a:gd name="f193" fmla="val 86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828" h="2366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0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37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2"/>
                  </a:lnTo>
                  <a:lnTo>
                    <a:pt x="f46" y="f37"/>
                  </a:lnTo>
                  <a:lnTo>
                    <a:pt x="f47" y="f39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1"/>
                  </a:lnTo>
                  <a:lnTo>
                    <a:pt x="f53" y="f37"/>
                  </a:lnTo>
                  <a:lnTo>
                    <a:pt x="f26" y="f37"/>
                  </a:lnTo>
                  <a:lnTo>
                    <a:pt x="f54" y="f39"/>
                  </a:lnTo>
                  <a:lnTo>
                    <a:pt x="f55" y="f39"/>
                  </a:lnTo>
                  <a:lnTo>
                    <a:pt x="f56" y="f49"/>
                  </a:lnTo>
                  <a:lnTo>
                    <a:pt x="f57" y="f51"/>
                  </a:lnTo>
                  <a:lnTo>
                    <a:pt x="f58" y="f59"/>
                  </a:lnTo>
                  <a:lnTo>
                    <a:pt x="f60" y="f59"/>
                  </a:lnTo>
                  <a:lnTo>
                    <a:pt x="f61" y="f59"/>
                  </a:lnTo>
                  <a:lnTo>
                    <a:pt x="f62" y="f20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6"/>
                  </a:lnTo>
                  <a:lnTo>
                    <a:pt x="f68" y="f69"/>
                  </a:lnTo>
                  <a:lnTo>
                    <a:pt x="f70" y="f69"/>
                  </a:lnTo>
                  <a:lnTo>
                    <a:pt x="f71" y="f66"/>
                  </a:lnTo>
                  <a:lnTo>
                    <a:pt x="f65" y="f72"/>
                  </a:lnTo>
                  <a:lnTo>
                    <a:pt x="f73" y="f22"/>
                  </a:lnTo>
                  <a:lnTo>
                    <a:pt x="f54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32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40"/>
                  </a:lnTo>
                  <a:lnTo>
                    <a:pt x="f85" y="f83"/>
                  </a:lnTo>
                  <a:lnTo>
                    <a:pt x="f86" y="f87"/>
                  </a:lnTo>
                  <a:lnTo>
                    <a:pt x="f88" y="f28"/>
                  </a:lnTo>
                  <a:lnTo>
                    <a:pt x="f26" y="f89"/>
                  </a:lnTo>
                  <a:lnTo>
                    <a:pt x="f90" y="f91"/>
                  </a:lnTo>
                  <a:lnTo>
                    <a:pt x="f92" y="f19"/>
                  </a:lnTo>
                  <a:lnTo>
                    <a:pt x="f93" y="f94"/>
                  </a:lnTo>
                  <a:lnTo>
                    <a:pt x="f67" y="f95"/>
                  </a:lnTo>
                  <a:lnTo>
                    <a:pt x="f96" y="f97"/>
                  </a:lnTo>
                  <a:lnTo>
                    <a:pt x="f98" y="f94"/>
                  </a:lnTo>
                  <a:lnTo>
                    <a:pt x="f1" y="f95"/>
                  </a:lnTo>
                  <a:lnTo>
                    <a:pt x="f64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32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99" y="f111"/>
                  </a:lnTo>
                  <a:lnTo>
                    <a:pt x="f112" y="f113"/>
                  </a:lnTo>
                  <a:lnTo>
                    <a:pt x="f12" y="f114"/>
                  </a:lnTo>
                  <a:lnTo>
                    <a:pt x="f115" y="f23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118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7" y="f3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34" y="f125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139" y="f140"/>
                  </a:lnTo>
                  <a:lnTo>
                    <a:pt x="f141" y="f142"/>
                  </a:lnTo>
                  <a:lnTo>
                    <a:pt x="f143" y="f16"/>
                  </a:lnTo>
                  <a:lnTo>
                    <a:pt x="f143" y="f19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47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106"/>
                  </a:lnTo>
                  <a:lnTo>
                    <a:pt x="f154" y="f155"/>
                  </a:lnTo>
                  <a:lnTo>
                    <a:pt x="f151" y="f156"/>
                  </a:lnTo>
                  <a:lnTo>
                    <a:pt x="f157" y="f158"/>
                  </a:lnTo>
                  <a:lnTo>
                    <a:pt x="f149" y="f159"/>
                  </a:lnTo>
                  <a:lnTo>
                    <a:pt x="f160" y="f145"/>
                  </a:lnTo>
                  <a:lnTo>
                    <a:pt x="f161" y="f113"/>
                  </a:lnTo>
                  <a:lnTo>
                    <a:pt x="f162" y="f163"/>
                  </a:lnTo>
                  <a:lnTo>
                    <a:pt x="f161" y="f164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70"/>
                  </a:lnTo>
                  <a:lnTo>
                    <a:pt x="f171" y="f172"/>
                  </a:lnTo>
                  <a:lnTo>
                    <a:pt x="f173" y="f174"/>
                  </a:lnTo>
                  <a:lnTo>
                    <a:pt x="f175" y="f174"/>
                  </a:lnTo>
                  <a:lnTo>
                    <a:pt x="f176" y="f177"/>
                  </a:lnTo>
                  <a:lnTo>
                    <a:pt x="f178" y="f179"/>
                  </a:lnTo>
                  <a:lnTo>
                    <a:pt x="f180" y="f181"/>
                  </a:lnTo>
                  <a:lnTo>
                    <a:pt x="f182" y="f36"/>
                  </a:lnTo>
                  <a:lnTo>
                    <a:pt x="f132" y="f83"/>
                  </a:lnTo>
                  <a:lnTo>
                    <a:pt x="f183" y="f38"/>
                  </a:lnTo>
                  <a:lnTo>
                    <a:pt x="f184" y="f185"/>
                  </a:lnTo>
                  <a:lnTo>
                    <a:pt x="f139" y="f81"/>
                  </a:lnTo>
                  <a:lnTo>
                    <a:pt x="f186" y="f187"/>
                  </a:lnTo>
                  <a:lnTo>
                    <a:pt x="f3" y="f188"/>
                  </a:lnTo>
                  <a:lnTo>
                    <a:pt x="f189" y="f190"/>
                  </a:lnTo>
                  <a:lnTo>
                    <a:pt x="f2" y="f76"/>
                  </a:lnTo>
                  <a:lnTo>
                    <a:pt x="f2" y="f191"/>
                  </a:lnTo>
                  <a:lnTo>
                    <a:pt x="f192" y="f193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5000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0485A006-75E7-45EB-AFEE-0C3C5C5B3A44}"/>
                </a:ext>
              </a:extLst>
            </p:cNvPr>
            <p:cNvSpPr/>
            <p:nvPr/>
          </p:nvSpPr>
          <p:spPr>
            <a:xfrm>
              <a:off x="5016600" y="2952720"/>
              <a:ext cx="3429000" cy="3067200"/>
            </a:xfrm>
            <a:custGeom>
              <a:avLst/>
              <a:gdLst>
                <a:gd name="f0" fmla="val 0"/>
                <a:gd name="f1" fmla="val 2153"/>
                <a:gd name="f2" fmla="val 1930"/>
                <a:gd name="f3" fmla="val 1842"/>
                <a:gd name="f4" fmla="val 851"/>
                <a:gd name="f5" fmla="val 1937"/>
                <a:gd name="f6" fmla="val 1019"/>
                <a:gd name="f7" fmla="val 2051"/>
                <a:gd name="f8" fmla="val 1168"/>
                <a:gd name="f9" fmla="val 2117"/>
                <a:gd name="f10" fmla="val 1246"/>
                <a:gd name="f11" fmla="val 1294"/>
                <a:gd name="f12" fmla="val 1889"/>
                <a:gd name="f13" fmla="val 977"/>
                <a:gd name="f14" fmla="val 1860"/>
                <a:gd name="f15" fmla="val 929"/>
                <a:gd name="f16" fmla="val 1782"/>
                <a:gd name="f17" fmla="val 1240"/>
                <a:gd name="f18" fmla="val 1770"/>
                <a:gd name="f19" fmla="val 1486"/>
                <a:gd name="f20" fmla="val 1818"/>
                <a:gd name="f21" fmla="val 1906"/>
                <a:gd name="f22" fmla="val 1788"/>
                <a:gd name="f23" fmla="val 1746"/>
                <a:gd name="f24" fmla="val 1534"/>
                <a:gd name="f25" fmla="val 1728"/>
                <a:gd name="f26" fmla="val 1288"/>
                <a:gd name="f27" fmla="val 1764"/>
                <a:gd name="f28" fmla="val 1085"/>
                <a:gd name="f29" fmla="val 875"/>
                <a:gd name="f30" fmla="val 1268"/>
                <a:gd name="f31" fmla="val 1007"/>
                <a:gd name="f32" fmla="val 825"/>
                <a:gd name="f33" fmla="val 1132"/>
                <a:gd name="f34" fmla="val 323"/>
                <a:gd name="f35" fmla="val 1312"/>
                <a:gd name="f36" fmla="val 18"/>
                <a:gd name="f37" fmla="val 1420"/>
                <a:gd name="f38" fmla="val 311"/>
                <a:gd name="f39" fmla="val 1282"/>
                <a:gd name="f40" fmla="val 682"/>
                <a:gd name="f41" fmla="val 1144"/>
                <a:gd name="f42" fmla="val 1022"/>
                <a:gd name="f43" fmla="val 1037"/>
                <a:gd name="f44" fmla="val 1411"/>
                <a:gd name="f45" fmla="val 1692"/>
                <a:gd name="f46" fmla="val 815"/>
                <a:gd name="f47" fmla="val 1333"/>
                <a:gd name="f48" fmla="val 623"/>
                <a:gd name="f49" fmla="val 861"/>
                <a:gd name="f50" fmla="val 515"/>
                <a:gd name="f51" fmla="val 227"/>
                <a:gd name="f52" fmla="val 161"/>
                <a:gd name="f53" fmla="val 83"/>
                <a:gd name="f54" fmla="val 329"/>
                <a:gd name="f55" fmla="val 179"/>
                <a:gd name="f56" fmla="val 712"/>
                <a:gd name="f57" fmla="val 383"/>
                <a:gd name="f58" fmla="val 933"/>
                <a:gd name="f59" fmla="val 491"/>
                <a:gd name="f60" fmla="val 1351"/>
                <a:gd name="f61" fmla="val 593"/>
                <a:gd name="f62" fmla="val 1650"/>
                <a:gd name="f63" fmla="val 743"/>
                <a:gd name="f64" fmla="val 1423"/>
                <a:gd name="f65" fmla="val 461"/>
                <a:gd name="f66" fmla="val 1286"/>
                <a:gd name="f67" fmla="val 191"/>
                <a:gd name="f68" fmla="val 1154"/>
                <a:gd name="f69" fmla="val 1339"/>
                <a:gd name="f70" fmla="val 215"/>
                <a:gd name="f71" fmla="val 1489"/>
                <a:gd name="f72" fmla="val 485"/>
                <a:gd name="f73" fmla="val 80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53" h="1930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1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15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0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0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23" y="f73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</p:grpSp>
      <p:sp>
        <p:nvSpPr>
          <p:cNvPr id="21" name="Segnaposto titolo 20">
            <a:extLst>
              <a:ext uri="{FF2B5EF4-FFF2-40B4-BE49-F238E27FC236}">
                <a16:creationId xmlns:a16="http://schemas.microsoft.com/office/drawing/2014/main" id="{B10FD79D-24AA-4F86-B110-9A79C0B8BC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119" y="277920"/>
            <a:ext cx="10968480" cy="113976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0" compatLnSpc="1"/>
          <a:lstStyle/>
          <a:p>
            <a:endParaRPr lang="it-IT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2AED8809-E5AD-4388-8A5B-9C6D0D2609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119" y="1599840"/>
            <a:ext cx="10968480" cy="45277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3" name="Segnaposto data 22">
            <a:extLst>
              <a:ext uri="{FF2B5EF4-FFF2-40B4-BE49-F238E27FC236}">
                <a16:creationId xmlns:a16="http://schemas.microsoft.com/office/drawing/2014/main" id="{2FE09B30-3860-46F2-A640-22D369ECAF2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600" y="6248161"/>
            <a:ext cx="2840640" cy="45395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rtl="0" hangingPunct="0">
              <a:lnSpc>
                <a:spcPct val="100000"/>
              </a:lnSpc>
              <a:buNone/>
              <a:tabLst/>
              <a:defRPr lang="it-IT" sz="1400" kern="120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24" name="Segnaposto piè di pagina 23">
            <a:extLst>
              <a:ext uri="{FF2B5EF4-FFF2-40B4-BE49-F238E27FC236}">
                <a16:creationId xmlns:a16="http://schemas.microsoft.com/office/drawing/2014/main" id="{4F5F7324-F7BD-460D-9DAC-D7731809CA3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4960" y="6248161"/>
            <a:ext cx="3856800" cy="45395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algn="ctr" rtl="0" hangingPunct="0">
              <a:lnSpc>
                <a:spcPct val="100000"/>
              </a:lnSpc>
              <a:buNone/>
              <a:tabLst/>
              <a:defRPr lang="it-IT" sz="1400" kern="120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25" name="Segnaposto numero diapositiva 24">
            <a:extLst>
              <a:ext uri="{FF2B5EF4-FFF2-40B4-BE49-F238E27FC236}">
                <a16:creationId xmlns:a16="http://schemas.microsoft.com/office/drawing/2014/main" id="{0F01E17F-90E3-44AC-838A-6537C3988D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440" y="6248161"/>
            <a:ext cx="2840640" cy="45395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algn="r" rtl="0" hangingPunct="0">
              <a:lnSpc>
                <a:spcPct val="100000"/>
              </a:lnSpc>
              <a:buNone/>
              <a:tabLst/>
              <a:defRPr lang="it-IT" sz="1400" kern="120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81C80411-27A3-4A1E-B217-3E4DB4673DD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73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marL="0" marR="0" indent="0" algn="ctr" rtl="0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it-IT" sz="4400" b="1" i="0" u="none" strike="noStrike" kern="1200" baseline="0">
          <a:ln>
            <a:noFill/>
          </a:ln>
          <a:solidFill>
            <a:srgbClr val="FEEC94"/>
          </a:solidFill>
          <a:effectLst>
            <a:outerShdw dist="17961" dir="2700000">
              <a:scrgbClr r="0" g="0" b="0"/>
            </a:outerShdw>
          </a:effectLst>
          <a:latin typeface="Times New Roman" pitchFamily="18"/>
          <a:ea typeface="Microsoft YaHei" pitchFamily="2"/>
        </a:defRPr>
      </a:lvl1pPr>
    </p:titleStyle>
    <p:bodyStyle>
      <a:lvl1pPr marL="342720" marR="0" indent="-342720" algn="l" rtl="0" hangingPunct="1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it-IT" sz="3200" b="0" i="0" u="none" strike="noStrike" kern="1200" baseline="0">
          <a:ln>
            <a:noFill/>
          </a:ln>
          <a:solidFill>
            <a:srgbClr val="FFFFFF"/>
          </a:solidFill>
          <a:effectLst>
            <a:outerShdw dist="17961" dir="2700000">
              <a:scrgbClr r="0" g="0" b="0"/>
            </a:outerShdw>
          </a:effectLst>
          <a:latin typeface="Times New Roman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2E6E88F2-B96D-408E-B083-963D9B6A7B8D}"/>
              </a:ext>
            </a:extLst>
          </p:cNvPr>
          <p:cNvGrpSpPr/>
          <p:nvPr/>
        </p:nvGrpSpPr>
        <p:grpSpPr>
          <a:xfrm>
            <a:off x="0" y="0"/>
            <a:ext cx="12208800" cy="6854760"/>
            <a:chOff x="0" y="0"/>
            <a:chExt cx="9156600" cy="6854760"/>
          </a:xfrm>
        </p:grpSpPr>
        <p:sp>
          <p:nvSpPr>
            <p:cNvPr id="3" name="Figura a mano libera: forma 2">
              <a:extLst>
                <a:ext uri="{FF2B5EF4-FFF2-40B4-BE49-F238E27FC236}">
                  <a16:creationId xmlns:a16="http://schemas.microsoft.com/office/drawing/2014/main" id="{7A945A46-2231-404A-A353-F8BE1CFA8451}"/>
                </a:ext>
              </a:extLst>
            </p:cNvPr>
            <p:cNvSpPr/>
            <p:nvPr/>
          </p:nvSpPr>
          <p:spPr>
            <a:xfrm>
              <a:off x="8305920" y="1440"/>
              <a:ext cx="834839" cy="68533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0E0E0E"/>
                </a:gs>
                <a:gs pos="100000">
                  <a:srgbClr val="000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4" name="Figura a mano libera: forma 3">
              <a:extLst>
                <a:ext uri="{FF2B5EF4-FFF2-40B4-BE49-F238E27FC236}">
                  <a16:creationId xmlns:a16="http://schemas.microsoft.com/office/drawing/2014/main" id="{E4D534A1-CE4E-4F49-8CA6-7029A5649487}"/>
                </a:ext>
              </a:extLst>
            </p:cNvPr>
            <p:cNvSpPr/>
            <p:nvPr/>
          </p:nvSpPr>
          <p:spPr>
            <a:xfrm>
              <a:off x="1676519" y="0"/>
              <a:ext cx="30168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854B4907-D016-4DF6-955D-7080AFC1D82E}"/>
                </a:ext>
              </a:extLst>
            </p:cNvPr>
            <p:cNvSpPr/>
            <p:nvPr/>
          </p:nvSpPr>
          <p:spPr>
            <a:xfrm>
              <a:off x="2743199" y="0"/>
              <a:ext cx="68256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08D04CEB-CD34-44B5-A4EE-2AADB38E4C13}"/>
                </a:ext>
              </a:extLst>
            </p:cNvPr>
            <p:cNvSpPr/>
            <p:nvPr/>
          </p:nvSpPr>
          <p:spPr>
            <a:xfrm>
              <a:off x="3581279" y="0"/>
              <a:ext cx="37800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85FEA90D-078D-4765-87EC-17C7E0D98BE3}"/>
                </a:ext>
              </a:extLst>
            </p:cNvPr>
            <p:cNvSpPr/>
            <p:nvPr/>
          </p:nvSpPr>
          <p:spPr>
            <a:xfrm>
              <a:off x="2133720" y="0"/>
              <a:ext cx="60624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B2C16825-A60A-4229-B8D9-F98A02542E33}"/>
                </a:ext>
              </a:extLst>
            </p:cNvPr>
            <p:cNvSpPr/>
            <p:nvPr/>
          </p:nvSpPr>
          <p:spPr>
            <a:xfrm>
              <a:off x="762120" y="0"/>
              <a:ext cx="911159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927C7A5E-A63A-42BB-B40D-893B5C5A77D7}"/>
                </a:ext>
              </a:extLst>
            </p:cNvPr>
            <p:cNvSpPr/>
            <p:nvPr/>
          </p:nvSpPr>
          <p:spPr>
            <a:xfrm>
              <a:off x="457200" y="0"/>
              <a:ext cx="30168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50000">
                  <a:srgbClr val="511B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80022EFB-7A9E-4C7C-BC9F-32A813111D61}"/>
                </a:ext>
              </a:extLst>
            </p:cNvPr>
            <p:cNvSpPr/>
            <p:nvPr/>
          </p:nvSpPr>
          <p:spPr>
            <a:xfrm>
              <a:off x="0" y="0"/>
              <a:ext cx="453959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100000">
                  <a:srgbClr val="4B19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A41F90E7-6DC5-41C6-8682-D3C08DE1A8A4}"/>
                </a:ext>
              </a:extLst>
            </p:cNvPr>
            <p:cNvSpPr/>
            <p:nvPr/>
          </p:nvSpPr>
          <p:spPr>
            <a:xfrm>
              <a:off x="3429000" y="0"/>
              <a:ext cx="37800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0F5B5EC1-82FF-406C-990B-443AA6E55B6A}"/>
                </a:ext>
              </a:extLst>
            </p:cNvPr>
            <p:cNvSpPr/>
            <p:nvPr/>
          </p:nvSpPr>
          <p:spPr>
            <a:xfrm>
              <a:off x="4419720" y="0"/>
              <a:ext cx="834839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474CD102-B1D7-4F0A-A7AC-DF692D2485F9}"/>
                </a:ext>
              </a:extLst>
            </p:cNvPr>
            <p:cNvSpPr/>
            <p:nvPr/>
          </p:nvSpPr>
          <p:spPr>
            <a:xfrm>
              <a:off x="1981080" y="0"/>
              <a:ext cx="22572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2458EFD0-A5CF-414F-9440-CBDD3A7F8657}"/>
                </a:ext>
              </a:extLst>
            </p:cNvPr>
            <p:cNvSpPr/>
            <p:nvPr/>
          </p:nvSpPr>
          <p:spPr>
            <a:xfrm>
              <a:off x="5238720" y="0"/>
              <a:ext cx="39708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7F77D1F7-540D-47DD-BD52-8FC2D4AF1E27}"/>
                </a:ext>
              </a:extLst>
            </p:cNvPr>
            <p:cNvSpPr/>
            <p:nvPr/>
          </p:nvSpPr>
          <p:spPr>
            <a:xfrm>
              <a:off x="7391520" y="0"/>
              <a:ext cx="22536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50000">
                  <a:srgbClr val="5C1E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E8378C1B-0410-4FE8-9BF8-ECE2F7030C62}"/>
                </a:ext>
              </a:extLst>
            </p:cNvPr>
            <p:cNvSpPr/>
            <p:nvPr/>
          </p:nvSpPr>
          <p:spPr>
            <a:xfrm>
              <a:off x="7315200" y="0"/>
              <a:ext cx="1063799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20D894B5-52A1-4B7F-B6EA-ECFAEF7C21FC}"/>
                </a:ext>
              </a:extLst>
            </p:cNvPr>
            <p:cNvSpPr/>
            <p:nvPr/>
          </p:nvSpPr>
          <p:spPr>
            <a:xfrm>
              <a:off x="5562720" y="0"/>
              <a:ext cx="98748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50000">
                  <a:srgbClr val="8000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FEA89BCB-FC66-45CB-8FCC-0541E868A969}"/>
                </a:ext>
              </a:extLst>
            </p:cNvPr>
            <p:cNvSpPr/>
            <p:nvPr/>
          </p:nvSpPr>
          <p:spPr>
            <a:xfrm>
              <a:off x="6095880" y="0"/>
              <a:ext cx="83520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80F7B940-BD9E-4A1F-96A0-82BD0B74ECC4}"/>
                </a:ext>
              </a:extLst>
            </p:cNvPr>
            <p:cNvSpPr/>
            <p:nvPr/>
          </p:nvSpPr>
          <p:spPr>
            <a:xfrm>
              <a:off x="6934319" y="0"/>
              <a:ext cx="37764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50000">
                  <a:srgbClr val="5C1E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57781211-324A-4177-9C46-DB1C50561F4C}"/>
                </a:ext>
              </a:extLst>
            </p:cNvPr>
            <p:cNvSpPr/>
            <p:nvPr/>
          </p:nvSpPr>
          <p:spPr>
            <a:xfrm>
              <a:off x="4254480" y="0"/>
              <a:ext cx="23832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21" name="Figura a mano libera: forma 20">
              <a:extLst>
                <a:ext uri="{FF2B5EF4-FFF2-40B4-BE49-F238E27FC236}">
                  <a16:creationId xmlns:a16="http://schemas.microsoft.com/office/drawing/2014/main" id="{5CCF8012-23EF-4690-8876-079266DBC0BE}"/>
                </a:ext>
              </a:extLst>
            </p:cNvPr>
            <p:cNvSpPr/>
            <p:nvPr/>
          </p:nvSpPr>
          <p:spPr>
            <a:xfrm>
              <a:off x="3755880" y="0"/>
              <a:ext cx="53028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22" name="Figura a mano libera: forma 21">
              <a:extLst>
                <a:ext uri="{FF2B5EF4-FFF2-40B4-BE49-F238E27FC236}">
                  <a16:creationId xmlns:a16="http://schemas.microsoft.com/office/drawing/2014/main" id="{8595E580-5352-41A5-A6EA-007865FC6499}"/>
                </a:ext>
              </a:extLst>
            </p:cNvPr>
            <p:cNvSpPr/>
            <p:nvPr/>
          </p:nvSpPr>
          <p:spPr>
            <a:xfrm>
              <a:off x="1440" y="6151679"/>
              <a:ext cx="9141120" cy="703080"/>
            </a:xfrm>
            <a:custGeom>
              <a:avLst/>
              <a:gdLst>
                <a:gd name="f0" fmla="val 360"/>
                <a:gd name="f1" fmla="val 0"/>
                <a:gd name="f2" fmla="val 5760"/>
                <a:gd name="f3" fmla="val 445"/>
                <a:gd name="f4" fmla="val 76"/>
                <a:gd name="f5" fmla="val 5730"/>
                <a:gd name="f6" fmla="val 81"/>
                <a:gd name="f7" fmla="val 5700"/>
                <a:gd name="f8" fmla="val 86"/>
                <a:gd name="f9" fmla="val 5646"/>
                <a:gd name="f10" fmla="val 91"/>
                <a:gd name="f11" fmla="val 5592"/>
                <a:gd name="f12" fmla="val 5544"/>
                <a:gd name="f13" fmla="val 5508"/>
                <a:gd name="f14" fmla="val 5490"/>
                <a:gd name="f15" fmla="val 5478"/>
                <a:gd name="f16" fmla="val 5466"/>
                <a:gd name="f17" fmla="val 5454"/>
                <a:gd name="f18" fmla="val 70"/>
                <a:gd name="f19" fmla="val 5448"/>
                <a:gd name="f20" fmla="val 65"/>
                <a:gd name="f21" fmla="val 60"/>
                <a:gd name="f22" fmla="val 55"/>
                <a:gd name="f23" fmla="val 5442"/>
                <a:gd name="f24" fmla="val 50"/>
                <a:gd name="f25" fmla="val 44"/>
                <a:gd name="f26" fmla="val 5436"/>
                <a:gd name="f27" fmla="val 39"/>
                <a:gd name="f28" fmla="val 5424"/>
                <a:gd name="f29" fmla="val 34"/>
                <a:gd name="f30" fmla="val 5418"/>
                <a:gd name="f31" fmla="val 29"/>
                <a:gd name="f32" fmla="val 5414"/>
                <a:gd name="f33" fmla="val 18"/>
                <a:gd name="f34" fmla="val 5401"/>
                <a:gd name="f35" fmla="val 16"/>
                <a:gd name="f36" fmla="val 5386"/>
                <a:gd name="f37" fmla="val 10"/>
                <a:gd name="f38" fmla="val 5368"/>
                <a:gd name="f39" fmla="val 7"/>
                <a:gd name="f40" fmla="val 5332"/>
                <a:gd name="f41" fmla="val 5246"/>
                <a:gd name="f42" fmla="val 5144"/>
                <a:gd name="f43" fmla="val 5090"/>
                <a:gd name="f44" fmla="val 5051"/>
                <a:gd name="f45" fmla="val 22"/>
                <a:gd name="f46" fmla="val 5036"/>
                <a:gd name="f47" fmla="val 30"/>
                <a:gd name="f48" fmla="val 5022"/>
                <a:gd name="f49" fmla="val 5010"/>
                <a:gd name="f50" fmla="val 4986"/>
                <a:gd name="f51" fmla="val 4950"/>
                <a:gd name="f52" fmla="val 4920"/>
                <a:gd name="f53" fmla="val 4884"/>
                <a:gd name="f54" fmla="val 96"/>
                <a:gd name="f55" fmla="val 4854"/>
                <a:gd name="f56" fmla="val 102"/>
                <a:gd name="f57" fmla="val 4824"/>
                <a:gd name="f58" fmla="val 107"/>
                <a:gd name="f59" fmla="val 4794"/>
                <a:gd name="f60" fmla="val 112"/>
                <a:gd name="f61" fmla="val 4764"/>
                <a:gd name="f62" fmla="val 4740"/>
                <a:gd name="f63" fmla="val 4716"/>
                <a:gd name="f64" fmla="val 4698"/>
                <a:gd name="f65" fmla="val 4674"/>
                <a:gd name="f66" fmla="val 4662"/>
                <a:gd name="f67" fmla="val 4644"/>
                <a:gd name="f68" fmla="val 4631"/>
                <a:gd name="f69" fmla="val 66"/>
                <a:gd name="f70" fmla="val 4617"/>
                <a:gd name="f71" fmla="val 42"/>
                <a:gd name="f72" fmla="val 4598"/>
                <a:gd name="f73" fmla="val 25"/>
                <a:gd name="f74" fmla="val 4584"/>
                <a:gd name="f75" fmla="val 13"/>
                <a:gd name="f76" fmla="val 4565"/>
                <a:gd name="f77" fmla="val 4"/>
                <a:gd name="f78" fmla="val 4535"/>
                <a:gd name="f79" fmla="val 3"/>
                <a:gd name="f80" fmla="val 4514"/>
                <a:gd name="f81" fmla="val 9"/>
                <a:gd name="f82" fmla="val 4494"/>
                <a:gd name="f83" fmla="val 4471"/>
                <a:gd name="f84" fmla="val 23"/>
                <a:gd name="f85" fmla="val 4440"/>
                <a:gd name="f86" fmla="val 4410"/>
                <a:gd name="f87" fmla="val 4374"/>
                <a:gd name="f88" fmla="val 4332"/>
                <a:gd name="f89" fmla="val 4284"/>
                <a:gd name="f90" fmla="val 4236"/>
                <a:gd name="f91" fmla="val 4183"/>
                <a:gd name="f92" fmla="val 4128"/>
                <a:gd name="f93" fmla="val 4074"/>
                <a:gd name="f94" fmla="val 4020"/>
                <a:gd name="f95" fmla="val 3966"/>
                <a:gd name="f96" fmla="val 3912"/>
                <a:gd name="f97" fmla="val 3858"/>
                <a:gd name="f98" fmla="val 3810"/>
                <a:gd name="f99" fmla="val 3762"/>
                <a:gd name="f100" fmla="val 3726"/>
                <a:gd name="f101" fmla="val 3684"/>
                <a:gd name="f102" fmla="val 3654"/>
                <a:gd name="f103" fmla="val 3642"/>
                <a:gd name="f104" fmla="val 3630"/>
                <a:gd name="f105" fmla="val 3612"/>
                <a:gd name="f106" fmla="val 3594"/>
                <a:gd name="f107" fmla="val 3576"/>
                <a:gd name="f108" fmla="val 3558"/>
                <a:gd name="f109" fmla="val 3540"/>
                <a:gd name="f110" fmla="val 3528"/>
                <a:gd name="f111" fmla="val 3516"/>
                <a:gd name="f112" fmla="val 3504"/>
                <a:gd name="f113" fmla="val 3492"/>
                <a:gd name="f114" fmla="val 3480"/>
                <a:gd name="f115" fmla="val 3468"/>
                <a:gd name="f116" fmla="val 3456"/>
                <a:gd name="f117" fmla="val 3450"/>
                <a:gd name="f118" fmla="val 3420"/>
                <a:gd name="f119" fmla="val 3330"/>
                <a:gd name="f120" fmla="val 3204"/>
                <a:gd name="f121" fmla="val 3126"/>
                <a:gd name="f122" fmla="val 3048"/>
                <a:gd name="f123" fmla="val 2970"/>
                <a:gd name="f124" fmla="val 123"/>
                <a:gd name="f125" fmla="val 2904"/>
                <a:gd name="f126" fmla="val 128"/>
                <a:gd name="f127" fmla="val 2868"/>
                <a:gd name="f128" fmla="val 2844"/>
                <a:gd name="f129" fmla="val 2814"/>
                <a:gd name="f130" fmla="val 2790"/>
                <a:gd name="f131" fmla="val 2766"/>
                <a:gd name="f132" fmla="val 2742"/>
                <a:gd name="f133" fmla="val 117"/>
                <a:gd name="f134" fmla="val 2724"/>
                <a:gd name="f135" fmla="val 2706"/>
                <a:gd name="f136" fmla="val 2704"/>
                <a:gd name="f137" fmla="val 83"/>
                <a:gd name="f138" fmla="val 2710"/>
                <a:gd name="f139" fmla="val 56"/>
                <a:gd name="f140" fmla="val 36"/>
                <a:gd name="f141" fmla="val 2696"/>
                <a:gd name="f142" fmla="val 2672"/>
                <a:gd name="f143" fmla="val 2658"/>
                <a:gd name="f144" fmla="val 2638"/>
                <a:gd name="f145" fmla="val 2614"/>
                <a:gd name="f146" fmla="val 2590"/>
                <a:gd name="f147" fmla="val 84"/>
                <a:gd name="f148" fmla="val 2558"/>
                <a:gd name="f149" fmla="val 95"/>
                <a:gd name="f150" fmla="val 2536"/>
                <a:gd name="f151" fmla="val 98"/>
                <a:gd name="f152" fmla="val 2508"/>
                <a:gd name="f153" fmla="val 2478"/>
                <a:gd name="f154" fmla="val 105"/>
                <a:gd name="f155" fmla="val 2444"/>
                <a:gd name="f156" fmla="val 109"/>
                <a:gd name="f157" fmla="val 2410"/>
                <a:gd name="f158" fmla="val 110"/>
                <a:gd name="f159" fmla="val 2374"/>
                <a:gd name="f160" fmla="val 2348"/>
                <a:gd name="f161" fmla="val 103"/>
                <a:gd name="f162" fmla="val 2322"/>
                <a:gd name="f163" fmla="val 2304"/>
                <a:gd name="f164" fmla="val 2292"/>
                <a:gd name="f165" fmla="val 2286"/>
                <a:gd name="f166" fmla="val 2274"/>
                <a:gd name="f167" fmla="val 2268"/>
                <a:gd name="f168" fmla="val 2246"/>
                <a:gd name="f169" fmla="val 2224"/>
                <a:gd name="f170" fmla="val 2185"/>
                <a:gd name="f171" fmla="val 2156"/>
                <a:gd name="f172" fmla="val 2126"/>
                <a:gd name="f173" fmla="val 2081"/>
                <a:gd name="f174" fmla="val 49"/>
                <a:gd name="f175" fmla="val 2048"/>
                <a:gd name="f176" fmla="val 64"/>
                <a:gd name="f177" fmla="val 2018"/>
                <a:gd name="f178" fmla="val 1986"/>
                <a:gd name="f179" fmla="val 1896"/>
                <a:gd name="f180" fmla="val 1794"/>
                <a:gd name="f181" fmla="val 1692"/>
                <a:gd name="f182" fmla="val 1644"/>
                <a:gd name="f183" fmla="val 1602"/>
                <a:gd name="f184" fmla="val 1560"/>
                <a:gd name="f185" fmla="val 1524"/>
                <a:gd name="f186" fmla="val 1506"/>
                <a:gd name="f187" fmla="val 1494"/>
                <a:gd name="f188" fmla="val 1482"/>
                <a:gd name="f189" fmla="val 1476"/>
                <a:gd name="f190" fmla="val 1458"/>
                <a:gd name="f191" fmla="val 1440"/>
                <a:gd name="f192" fmla="val 1428"/>
                <a:gd name="f193" fmla="val 1410"/>
                <a:gd name="f194" fmla="val 1398"/>
                <a:gd name="f195" fmla="val 1386"/>
                <a:gd name="f196" fmla="val 1374"/>
                <a:gd name="f197" fmla="val 1356"/>
                <a:gd name="f198" fmla="val 1344"/>
                <a:gd name="f199" fmla="val 1332"/>
                <a:gd name="f200" fmla="val 1308"/>
                <a:gd name="f201" fmla="val 1260"/>
                <a:gd name="f202" fmla="val 1218"/>
                <a:gd name="f203" fmla="val 1176"/>
                <a:gd name="f204" fmla="val 1140"/>
                <a:gd name="f205" fmla="val 1098"/>
                <a:gd name="f206" fmla="val 1062"/>
                <a:gd name="f207" fmla="val 1020"/>
                <a:gd name="f208" fmla="val 133"/>
                <a:gd name="f209" fmla="val 948"/>
                <a:gd name="f210" fmla="val 143"/>
                <a:gd name="f211" fmla="val 882"/>
                <a:gd name="f212" fmla="val 149"/>
                <a:gd name="f213" fmla="val 822"/>
                <a:gd name="f214" fmla="val 762"/>
                <a:gd name="f215" fmla="val 708"/>
                <a:gd name="f216" fmla="val 138"/>
                <a:gd name="f217" fmla="val 654"/>
                <a:gd name="f218" fmla="val 612"/>
                <a:gd name="f219" fmla="val 570"/>
                <a:gd name="f220" fmla="val 534"/>
                <a:gd name="f221" fmla="val 504"/>
                <a:gd name="f222" fmla="val 480"/>
                <a:gd name="f223" fmla="val 462"/>
                <a:gd name="f224" fmla="val 444"/>
                <a:gd name="f225" fmla="val 426"/>
                <a:gd name="f226" fmla="val 408"/>
                <a:gd name="f227" fmla="val 402"/>
                <a:gd name="f228" fmla="val 396"/>
                <a:gd name="f229" fmla="val 390"/>
                <a:gd name="f230" fmla="val 384"/>
                <a:gd name="f231" fmla="val 378"/>
                <a:gd name="f232" fmla="val 372"/>
                <a:gd name="f233" fmla="val 348"/>
                <a:gd name="f234" fmla="val 342"/>
                <a:gd name="f235" fmla="val 336"/>
                <a:gd name="f236" fmla="val 324"/>
                <a:gd name="f237" fmla="val 306"/>
                <a:gd name="f238" fmla="val 288"/>
                <a:gd name="f239" fmla="val 264"/>
                <a:gd name="f240" fmla="val 240"/>
                <a:gd name="f241" fmla="val 216"/>
                <a:gd name="f242" fmla="val 192"/>
                <a:gd name="f243" fmla="val 168"/>
                <a:gd name="f244" fmla="val 145"/>
                <a:gd name="f245" fmla="val 120"/>
                <a:gd name="f246" fmla="val 90"/>
                <a:gd name="f247" fmla="val 2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60" h="445">
                  <a:moveTo>
                    <a:pt x="f2" y="f3"/>
                  </a:moveTo>
                  <a:lnTo>
                    <a:pt x="f2" y="f4"/>
                  </a:ln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0"/>
                  </a:lnTo>
                  <a:lnTo>
                    <a:pt x="f12" y="f10"/>
                  </a:lnTo>
                  <a:lnTo>
                    <a:pt x="f13" y="f8"/>
                  </a:lnTo>
                  <a:lnTo>
                    <a:pt x="f14" y="f8"/>
                  </a:lnTo>
                  <a:lnTo>
                    <a:pt x="f15" y="f6"/>
                  </a:lnTo>
                  <a:lnTo>
                    <a:pt x="f16" y="f4"/>
                  </a:lnTo>
                  <a:lnTo>
                    <a:pt x="f17" y="f4"/>
                  </a:lnTo>
                  <a:lnTo>
                    <a:pt x="f17" y="f18"/>
                  </a:lnTo>
                  <a:lnTo>
                    <a:pt x="f17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9" y="f21"/>
                  </a:lnTo>
                  <a:lnTo>
                    <a:pt x="f19" y="f22"/>
                  </a:lnTo>
                  <a:lnTo>
                    <a:pt x="f23" y="f24"/>
                  </a:lnTo>
                  <a:lnTo>
                    <a:pt x="f23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39"/>
                  </a:lnTo>
                  <a:lnTo>
                    <a:pt x="f41" y="f37"/>
                  </a:lnTo>
                  <a:lnTo>
                    <a:pt x="f42" y="f39"/>
                  </a:lnTo>
                  <a:lnTo>
                    <a:pt x="f43" y="f35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27"/>
                  </a:lnTo>
                  <a:lnTo>
                    <a:pt x="f49" y="f25"/>
                  </a:lnTo>
                  <a:lnTo>
                    <a:pt x="f50" y="f22"/>
                  </a:lnTo>
                  <a:lnTo>
                    <a:pt x="f51" y="f18"/>
                  </a:lnTo>
                  <a:lnTo>
                    <a:pt x="f52" y="f8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0"/>
                  </a:lnTo>
                  <a:lnTo>
                    <a:pt x="f62" y="f60"/>
                  </a:lnTo>
                  <a:lnTo>
                    <a:pt x="f63" y="f58"/>
                  </a:lnTo>
                  <a:lnTo>
                    <a:pt x="f64" y="f56"/>
                  </a:lnTo>
                  <a:lnTo>
                    <a:pt x="f65" y="f54"/>
                  </a:lnTo>
                  <a:lnTo>
                    <a:pt x="f66" y="f10"/>
                  </a:lnTo>
                  <a:lnTo>
                    <a:pt x="f67" y="f8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33"/>
                  </a:lnTo>
                  <a:lnTo>
                    <a:pt x="f83" y="f84"/>
                  </a:lnTo>
                  <a:lnTo>
                    <a:pt x="f85" y="f31"/>
                  </a:lnTo>
                  <a:lnTo>
                    <a:pt x="f86" y="f27"/>
                  </a:lnTo>
                  <a:lnTo>
                    <a:pt x="f87" y="f24"/>
                  </a:lnTo>
                  <a:lnTo>
                    <a:pt x="f88" y="f21"/>
                  </a:lnTo>
                  <a:lnTo>
                    <a:pt x="f89" y="f4"/>
                  </a:lnTo>
                  <a:lnTo>
                    <a:pt x="f90" y="f6"/>
                  </a:lnTo>
                  <a:lnTo>
                    <a:pt x="f91" y="f10"/>
                  </a:lnTo>
                  <a:lnTo>
                    <a:pt x="f92" y="f54"/>
                  </a:lnTo>
                  <a:lnTo>
                    <a:pt x="f93" y="f56"/>
                  </a:lnTo>
                  <a:lnTo>
                    <a:pt x="f94" y="f56"/>
                  </a:lnTo>
                  <a:lnTo>
                    <a:pt x="f95" y="f56"/>
                  </a:lnTo>
                  <a:lnTo>
                    <a:pt x="f96" y="f56"/>
                  </a:lnTo>
                  <a:lnTo>
                    <a:pt x="f97" y="f56"/>
                  </a:lnTo>
                  <a:lnTo>
                    <a:pt x="f98" y="f56"/>
                  </a:lnTo>
                  <a:lnTo>
                    <a:pt x="f99" y="f54"/>
                  </a:lnTo>
                  <a:lnTo>
                    <a:pt x="f100" y="f10"/>
                  </a:lnTo>
                  <a:lnTo>
                    <a:pt x="f101" y="f6"/>
                  </a:lnTo>
                  <a:lnTo>
                    <a:pt x="f102" y="f4"/>
                  </a:lnTo>
                  <a:lnTo>
                    <a:pt x="f103" y="f18"/>
                  </a:lnTo>
                  <a:lnTo>
                    <a:pt x="f104" y="f20"/>
                  </a:lnTo>
                  <a:lnTo>
                    <a:pt x="f105" y="f21"/>
                  </a:lnTo>
                  <a:lnTo>
                    <a:pt x="f106" y="f24"/>
                  </a:lnTo>
                  <a:lnTo>
                    <a:pt x="f107" y="f24"/>
                  </a:lnTo>
                  <a:lnTo>
                    <a:pt x="f108" y="f25"/>
                  </a:lnTo>
                  <a:lnTo>
                    <a:pt x="f109" y="f25"/>
                  </a:lnTo>
                  <a:lnTo>
                    <a:pt x="f110" y="f25"/>
                  </a:lnTo>
                  <a:lnTo>
                    <a:pt x="f111" y="f24"/>
                  </a:lnTo>
                  <a:lnTo>
                    <a:pt x="f112" y="f24"/>
                  </a:lnTo>
                  <a:lnTo>
                    <a:pt x="f113" y="f22"/>
                  </a:lnTo>
                  <a:lnTo>
                    <a:pt x="f114" y="f22"/>
                  </a:lnTo>
                  <a:lnTo>
                    <a:pt x="f115" y="f20"/>
                  </a:lnTo>
                  <a:lnTo>
                    <a:pt x="f116" y="f18"/>
                  </a:lnTo>
                  <a:lnTo>
                    <a:pt x="f117" y="f18"/>
                  </a:lnTo>
                  <a:lnTo>
                    <a:pt x="f118" y="f4"/>
                  </a:lnTo>
                  <a:lnTo>
                    <a:pt x="f119" y="f6"/>
                  </a:lnTo>
                  <a:lnTo>
                    <a:pt x="f120" y="f10"/>
                  </a:lnTo>
                  <a:lnTo>
                    <a:pt x="f121" y="f56"/>
                  </a:lnTo>
                  <a:lnTo>
                    <a:pt x="f122" y="f60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7" y="f126"/>
                  </a:lnTo>
                  <a:lnTo>
                    <a:pt x="f128" y="f126"/>
                  </a:lnTo>
                  <a:lnTo>
                    <a:pt x="f129" y="f126"/>
                  </a:lnTo>
                  <a:lnTo>
                    <a:pt x="f130" y="f126"/>
                  </a:lnTo>
                  <a:lnTo>
                    <a:pt x="f131" y="f124"/>
                  </a:lnTo>
                  <a:lnTo>
                    <a:pt x="f132" y="f133"/>
                  </a:lnTo>
                  <a:lnTo>
                    <a:pt x="f134" y="f60"/>
                  </a:lnTo>
                  <a:lnTo>
                    <a:pt x="f135" y="f58"/>
                  </a:lnTo>
                  <a:lnTo>
                    <a:pt x="f136" y="f137"/>
                  </a:lnTo>
                  <a:lnTo>
                    <a:pt x="f138" y="f139"/>
                  </a:lnTo>
                  <a:lnTo>
                    <a:pt x="f138" y="f140"/>
                  </a:lnTo>
                  <a:lnTo>
                    <a:pt x="f141" y="f73"/>
                  </a:lnTo>
                  <a:lnTo>
                    <a:pt x="f142" y="f140"/>
                  </a:lnTo>
                  <a:lnTo>
                    <a:pt x="f143" y="f24"/>
                  </a:lnTo>
                  <a:lnTo>
                    <a:pt x="f144" y="f21"/>
                  </a:lnTo>
                  <a:lnTo>
                    <a:pt x="f145" y="f4"/>
                  </a:lnTo>
                  <a:lnTo>
                    <a:pt x="f146" y="f147"/>
                  </a:lnTo>
                  <a:lnTo>
                    <a:pt x="f148" y="f149"/>
                  </a:lnTo>
                  <a:lnTo>
                    <a:pt x="f150" y="f151"/>
                  </a:lnTo>
                  <a:lnTo>
                    <a:pt x="f152" y="f56"/>
                  </a:lnTo>
                  <a:lnTo>
                    <a:pt x="f153" y="f154"/>
                  </a:lnTo>
                  <a:lnTo>
                    <a:pt x="f155" y="f156"/>
                  </a:lnTo>
                  <a:lnTo>
                    <a:pt x="f157" y="f158"/>
                  </a:lnTo>
                  <a:lnTo>
                    <a:pt x="f159" y="f58"/>
                  </a:lnTo>
                  <a:lnTo>
                    <a:pt x="f160" y="f161"/>
                  </a:lnTo>
                  <a:lnTo>
                    <a:pt x="f162" y="f10"/>
                  </a:lnTo>
                  <a:lnTo>
                    <a:pt x="f163" y="f8"/>
                  </a:lnTo>
                  <a:lnTo>
                    <a:pt x="f164" y="f6"/>
                  </a:lnTo>
                  <a:lnTo>
                    <a:pt x="f165" y="f4"/>
                  </a:lnTo>
                  <a:lnTo>
                    <a:pt x="f166" y="f18"/>
                  </a:lnTo>
                  <a:lnTo>
                    <a:pt x="f167" y="f20"/>
                  </a:lnTo>
                  <a:lnTo>
                    <a:pt x="f168" y="f33"/>
                  </a:lnTo>
                  <a:lnTo>
                    <a:pt x="f169" y="f1"/>
                  </a:lnTo>
                  <a:lnTo>
                    <a:pt x="f170" y="f79"/>
                  </a:lnTo>
                  <a:lnTo>
                    <a:pt x="f171" y="f35"/>
                  </a:lnTo>
                  <a:lnTo>
                    <a:pt x="f172" y="f45"/>
                  </a:lnTo>
                  <a:lnTo>
                    <a:pt x="f173" y="f174"/>
                  </a:lnTo>
                  <a:lnTo>
                    <a:pt x="f175" y="f176"/>
                  </a:lnTo>
                  <a:lnTo>
                    <a:pt x="f177" y="f4"/>
                  </a:lnTo>
                  <a:lnTo>
                    <a:pt x="f178" y="f54"/>
                  </a:lnTo>
                  <a:lnTo>
                    <a:pt x="f179" y="f56"/>
                  </a:lnTo>
                  <a:lnTo>
                    <a:pt x="f180" y="f56"/>
                  </a:lnTo>
                  <a:lnTo>
                    <a:pt x="f181" y="f56"/>
                  </a:lnTo>
                  <a:lnTo>
                    <a:pt x="f182" y="f56"/>
                  </a:lnTo>
                  <a:lnTo>
                    <a:pt x="f183" y="f54"/>
                  </a:lnTo>
                  <a:lnTo>
                    <a:pt x="f184" y="f10"/>
                  </a:lnTo>
                  <a:lnTo>
                    <a:pt x="f185" y="f8"/>
                  </a:lnTo>
                  <a:lnTo>
                    <a:pt x="f186" y="f8"/>
                  </a:lnTo>
                  <a:lnTo>
                    <a:pt x="f187" y="f6"/>
                  </a:lnTo>
                  <a:lnTo>
                    <a:pt x="f188" y="f4"/>
                  </a:lnTo>
                  <a:lnTo>
                    <a:pt x="f189" y="f18"/>
                  </a:lnTo>
                  <a:lnTo>
                    <a:pt x="f190" y="f20"/>
                  </a:lnTo>
                  <a:lnTo>
                    <a:pt x="f191" y="f22"/>
                  </a:lnTo>
                  <a:lnTo>
                    <a:pt x="f192" y="f24"/>
                  </a:lnTo>
                  <a:lnTo>
                    <a:pt x="f193" y="f24"/>
                  </a:lnTo>
                  <a:lnTo>
                    <a:pt x="f194" y="f25"/>
                  </a:lnTo>
                  <a:lnTo>
                    <a:pt x="f195" y="f25"/>
                  </a:lnTo>
                  <a:lnTo>
                    <a:pt x="f196" y="f25"/>
                  </a:lnTo>
                  <a:lnTo>
                    <a:pt x="f197" y="f25"/>
                  </a:lnTo>
                  <a:lnTo>
                    <a:pt x="f198" y="f25"/>
                  </a:lnTo>
                  <a:lnTo>
                    <a:pt x="f199" y="f24"/>
                  </a:lnTo>
                  <a:lnTo>
                    <a:pt x="f200" y="f22"/>
                  </a:lnTo>
                  <a:lnTo>
                    <a:pt x="f201" y="f18"/>
                  </a:lnTo>
                  <a:lnTo>
                    <a:pt x="f202" y="f8"/>
                  </a:lnTo>
                  <a:lnTo>
                    <a:pt x="f203" y="f54"/>
                  </a:lnTo>
                  <a:lnTo>
                    <a:pt x="f204" y="f58"/>
                  </a:lnTo>
                  <a:lnTo>
                    <a:pt x="f205" y="f133"/>
                  </a:lnTo>
                  <a:lnTo>
                    <a:pt x="f206" y="f126"/>
                  </a:lnTo>
                  <a:lnTo>
                    <a:pt x="f207" y="f208"/>
                  </a:lnTo>
                  <a:lnTo>
                    <a:pt x="f209" y="f210"/>
                  </a:lnTo>
                  <a:lnTo>
                    <a:pt x="f211" y="f212"/>
                  </a:lnTo>
                  <a:lnTo>
                    <a:pt x="f213" y="f212"/>
                  </a:lnTo>
                  <a:lnTo>
                    <a:pt x="f214" y="f210"/>
                  </a:lnTo>
                  <a:lnTo>
                    <a:pt x="f215" y="f216"/>
                  </a:lnTo>
                  <a:lnTo>
                    <a:pt x="f217" y="f126"/>
                  </a:lnTo>
                  <a:lnTo>
                    <a:pt x="f218" y="f133"/>
                  </a:lnTo>
                  <a:lnTo>
                    <a:pt x="f219" y="f58"/>
                  </a:lnTo>
                  <a:lnTo>
                    <a:pt x="f220" y="f54"/>
                  </a:lnTo>
                  <a:lnTo>
                    <a:pt x="f221" y="f8"/>
                  </a:lnTo>
                  <a:lnTo>
                    <a:pt x="f222" y="f4"/>
                  </a:lnTo>
                  <a:lnTo>
                    <a:pt x="f223" y="f20"/>
                  </a:lnTo>
                  <a:lnTo>
                    <a:pt x="f224" y="f22"/>
                  </a:lnTo>
                  <a:lnTo>
                    <a:pt x="f225" y="f25"/>
                  </a:lnTo>
                  <a:lnTo>
                    <a:pt x="f226" y="f29"/>
                  </a:lnTo>
                  <a:lnTo>
                    <a:pt x="f227" y="f29"/>
                  </a:lnTo>
                  <a:lnTo>
                    <a:pt x="f228" y="f29"/>
                  </a:lnTo>
                  <a:lnTo>
                    <a:pt x="f229" y="f29"/>
                  </a:lnTo>
                  <a:lnTo>
                    <a:pt x="f229" y="f29"/>
                  </a:lnTo>
                  <a:lnTo>
                    <a:pt x="f230" y="f29"/>
                  </a:lnTo>
                  <a:lnTo>
                    <a:pt x="f231" y="f27"/>
                  </a:lnTo>
                  <a:lnTo>
                    <a:pt x="f232" y="f25"/>
                  </a:lnTo>
                  <a:lnTo>
                    <a:pt x="f0" y="f22"/>
                  </a:lnTo>
                  <a:lnTo>
                    <a:pt x="f233" y="f20"/>
                  </a:lnTo>
                  <a:lnTo>
                    <a:pt x="f234" y="f18"/>
                  </a:lnTo>
                  <a:lnTo>
                    <a:pt x="f235" y="f4"/>
                  </a:lnTo>
                  <a:lnTo>
                    <a:pt x="f236" y="f8"/>
                  </a:lnTo>
                  <a:lnTo>
                    <a:pt x="f237" y="f10"/>
                  </a:lnTo>
                  <a:lnTo>
                    <a:pt x="f238" y="f54"/>
                  </a:lnTo>
                  <a:lnTo>
                    <a:pt x="f239" y="f56"/>
                  </a:lnTo>
                  <a:lnTo>
                    <a:pt x="f240" y="f58"/>
                  </a:lnTo>
                  <a:lnTo>
                    <a:pt x="f241" y="f60"/>
                  </a:lnTo>
                  <a:lnTo>
                    <a:pt x="f242" y="f60"/>
                  </a:lnTo>
                  <a:lnTo>
                    <a:pt x="f243" y="f133"/>
                  </a:lnTo>
                  <a:lnTo>
                    <a:pt x="f244" y="f133"/>
                  </a:lnTo>
                  <a:lnTo>
                    <a:pt x="f245" y="f133"/>
                  </a:lnTo>
                  <a:lnTo>
                    <a:pt x="f246" y="f60"/>
                  </a:lnTo>
                  <a:lnTo>
                    <a:pt x="f69" y="f60"/>
                  </a:lnTo>
                  <a:lnTo>
                    <a:pt x="f71" y="f58"/>
                  </a:lnTo>
                  <a:lnTo>
                    <a:pt x="f247" y="f56"/>
                  </a:lnTo>
                  <a:lnTo>
                    <a:pt x="f1" y="f54"/>
                  </a:lnTo>
                  <a:lnTo>
                    <a:pt x="f1" y="f3"/>
                  </a:lnTo>
                  <a:lnTo>
                    <a:pt x="f2" y="f3"/>
                  </a:lnTo>
                  <a:lnTo>
                    <a:pt x="f2" y="f3"/>
                  </a:lnTo>
                  <a:lnTo>
                    <a:pt x="f2" y="f3"/>
                  </a:lnTo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23" name="Figura a mano libera: forma 22">
              <a:extLst>
                <a:ext uri="{FF2B5EF4-FFF2-40B4-BE49-F238E27FC236}">
                  <a16:creationId xmlns:a16="http://schemas.microsoft.com/office/drawing/2014/main" id="{149CF507-B9DC-43E7-980C-79A104A53BDA}"/>
                </a:ext>
              </a:extLst>
            </p:cNvPr>
            <p:cNvSpPr/>
            <p:nvPr/>
          </p:nvSpPr>
          <p:spPr>
            <a:xfrm>
              <a:off x="0" y="6138720"/>
              <a:ext cx="9156600" cy="273240"/>
            </a:xfrm>
            <a:custGeom>
              <a:avLst/>
              <a:gdLst>
                <a:gd name="f0" fmla="val 0"/>
                <a:gd name="f1" fmla="val 5770"/>
                <a:gd name="f2" fmla="val 174"/>
                <a:gd name="f3" fmla="val 5151"/>
                <a:gd name="f4" fmla="val 24"/>
                <a:gd name="f5" fmla="val 5127"/>
                <a:gd name="f6" fmla="val 26"/>
                <a:gd name="f7" fmla="val 5082"/>
                <a:gd name="f8" fmla="val 30"/>
                <a:gd name="f9" fmla="val 5049"/>
                <a:gd name="f10" fmla="val 38"/>
                <a:gd name="f11" fmla="val 5029"/>
                <a:gd name="f12" fmla="val 48"/>
                <a:gd name="f13" fmla="val 5017"/>
                <a:gd name="f14" fmla="val 54"/>
                <a:gd name="f15" fmla="val 4993"/>
                <a:gd name="f16" fmla="val 66"/>
                <a:gd name="f17" fmla="val 4957"/>
                <a:gd name="f18" fmla="val 84"/>
                <a:gd name="f19" fmla="val 4927"/>
                <a:gd name="f20" fmla="val 102"/>
                <a:gd name="f21" fmla="val 4891"/>
                <a:gd name="f22" fmla="val 114"/>
                <a:gd name="f23" fmla="val 4861"/>
                <a:gd name="f24" fmla="val 120"/>
                <a:gd name="f25" fmla="val 4831"/>
                <a:gd name="f26" fmla="val 126"/>
                <a:gd name="f27" fmla="val 4801"/>
                <a:gd name="f28" fmla="val 132"/>
                <a:gd name="f29" fmla="val 4771"/>
                <a:gd name="f30" fmla="val 4748"/>
                <a:gd name="f31" fmla="val 4724"/>
                <a:gd name="f32" fmla="val 4706"/>
                <a:gd name="f33" fmla="val 4682"/>
                <a:gd name="f34" fmla="val 4670"/>
                <a:gd name="f35" fmla="val 108"/>
                <a:gd name="f36" fmla="val 4652"/>
                <a:gd name="f37" fmla="val 4640"/>
                <a:gd name="f38" fmla="val 96"/>
                <a:gd name="f39" fmla="val 4634"/>
                <a:gd name="f40" fmla="val 4628"/>
                <a:gd name="f41" fmla="val 78"/>
                <a:gd name="f42" fmla="val 4622"/>
                <a:gd name="f43" fmla="val 4616"/>
                <a:gd name="f44" fmla="val 4610"/>
                <a:gd name="f45" fmla="val 4604"/>
                <a:gd name="f46" fmla="val 42"/>
                <a:gd name="f47" fmla="val 4598"/>
                <a:gd name="f48" fmla="val 36"/>
                <a:gd name="f49" fmla="val 4586"/>
                <a:gd name="f50" fmla="val 4574"/>
                <a:gd name="f51" fmla="val 4562"/>
                <a:gd name="f52" fmla="val 18"/>
                <a:gd name="f53" fmla="val 4544"/>
                <a:gd name="f54" fmla="val 4526"/>
                <a:gd name="f55" fmla="val 4502"/>
                <a:gd name="f56" fmla="val 4478"/>
                <a:gd name="f57" fmla="val 4449"/>
                <a:gd name="f58" fmla="val 4419"/>
                <a:gd name="f59" fmla="val 4383"/>
                <a:gd name="f60" fmla="val 60"/>
                <a:gd name="f61" fmla="val 4341"/>
                <a:gd name="f62" fmla="val 72"/>
                <a:gd name="f63" fmla="val 4287"/>
                <a:gd name="f64" fmla="val 90"/>
                <a:gd name="f65" fmla="val 4239"/>
                <a:gd name="f66" fmla="val 4186"/>
                <a:gd name="f67" fmla="val 4132"/>
                <a:gd name="f68" fmla="val 4078"/>
                <a:gd name="f69" fmla="val 4024"/>
                <a:gd name="f70" fmla="val 3970"/>
                <a:gd name="f71" fmla="val 3916"/>
                <a:gd name="f72" fmla="val 3863"/>
                <a:gd name="f73" fmla="val 3815"/>
                <a:gd name="f74" fmla="val 3767"/>
                <a:gd name="f75" fmla="val 3731"/>
                <a:gd name="f76" fmla="val 3689"/>
                <a:gd name="f77" fmla="val 3659"/>
                <a:gd name="f78" fmla="val 3647"/>
                <a:gd name="f79" fmla="val 3635"/>
                <a:gd name="f80" fmla="val 3617"/>
                <a:gd name="f81" fmla="val 3600"/>
                <a:gd name="f82" fmla="val 3582"/>
                <a:gd name="f83" fmla="val 3564"/>
                <a:gd name="f84" fmla="val 3546"/>
                <a:gd name="f85" fmla="val 3534"/>
                <a:gd name="f86" fmla="val 3522"/>
                <a:gd name="f87" fmla="val 3510"/>
                <a:gd name="f88" fmla="val 3498"/>
                <a:gd name="f89" fmla="val 3486"/>
                <a:gd name="f90" fmla="val 3474"/>
                <a:gd name="f91" fmla="val 3462"/>
                <a:gd name="f92" fmla="val 3456"/>
                <a:gd name="f93" fmla="val 3426"/>
                <a:gd name="f94" fmla="val 3336"/>
                <a:gd name="f95" fmla="val 3205"/>
                <a:gd name="f96" fmla="val 3127"/>
                <a:gd name="f97" fmla="val 3049"/>
                <a:gd name="f98" fmla="val 2972"/>
                <a:gd name="f99" fmla="val 144"/>
                <a:gd name="f100" fmla="val 2906"/>
                <a:gd name="f101" fmla="val 150"/>
                <a:gd name="f102" fmla="val 2870"/>
                <a:gd name="f103" fmla="val 2846"/>
                <a:gd name="f104" fmla="val 2816"/>
                <a:gd name="f105" fmla="val 2792"/>
                <a:gd name="f106" fmla="val 2768"/>
                <a:gd name="f107" fmla="val 2744"/>
                <a:gd name="f108" fmla="val 138"/>
                <a:gd name="f109" fmla="val 2727"/>
                <a:gd name="f110" fmla="val 2709"/>
                <a:gd name="f111" fmla="val 2703"/>
                <a:gd name="f112" fmla="val 2697"/>
                <a:gd name="f113" fmla="val 2673"/>
                <a:gd name="f114" fmla="val 2661"/>
                <a:gd name="f115" fmla="val 2643"/>
                <a:gd name="f116" fmla="val 2619"/>
                <a:gd name="f117" fmla="val 2595"/>
                <a:gd name="f118" fmla="val 2559"/>
                <a:gd name="f119" fmla="val 2541"/>
                <a:gd name="f120" fmla="val 2511"/>
                <a:gd name="f121" fmla="val 2481"/>
                <a:gd name="f122" fmla="val 2446"/>
                <a:gd name="f123" fmla="val 2416"/>
                <a:gd name="f124" fmla="val 2380"/>
                <a:gd name="f125" fmla="val 2350"/>
                <a:gd name="f126" fmla="val 2326"/>
                <a:gd name="f127" fmla="val 2308"/>
                <a:gd name="f128" fmla="val 2296"/>
                <a:gd name="f129" fmla="val 2290"/>
                <a:gd name="f130" fmla="val 2278"/>
                <a:gd name="f131" fmla="val 2272"/>
                <a:gd name="f132" fmla="val 2250"/>
                <a:gd name="f133" fmla="val 57"/>
                <a:gd name="f134" fmla="val 2243"/>
                <a:gd name="f135" fmla="val 35"/>
                <a:gd name="f136" fmla="val 2228"/>
                <a:gd name="f137" fmla="val 2208"/>
                <a:gd name="f138" fmla="val 2172"/>
                <a:gd name="f139" fmla="val 2151"/>
                <a:gd name="f140" fmla="val 2127"/>
                <a:gd name="f141" fmla="val 51"/>
                <a:gd name="f142" fmla="val 2097"/>
                <a:gd name="f143" fmla="val 2073"/>
                <a:gd name="f144" fmla="val 2046"/>
                <a:gd name="f145" fmla="val 87"/>
                <a:gd name="f146" fmla="val 2007"/>
                <a:gd name="f147" fmla="val 1977"/>
                <a:gd name="f148" fmla="val 1947"/>
                <a:gd name="f149" fmla="val 1895"/>
                <a:gd name="f150" fmla="val 1794"/>
                <a:gd name="f151" fmla="val 1692"/>
                <a:gd name="f152" fmla="val 1644"/>
                <a:gd name="f153" fmla="val 1602"/>
                <a:gd name="f154" fmla="val 1561"/>
                <a:gd name="f155" fmla="val 1525"/>
                <a:gd name="f156" fmla="val 1507"/>
                <a:gd name="f157" fmla="val 1495"/>
                <a:gd name="f158" fmla="val 1483"/>
                <a:gd name="f159" fmla="val 1477"/>
                <a:gd name="f160" fmla="val 1459"/>
                <a:gd name="f161" fmla="val 1441"/>
                <a:gd name="f162" fmla="val 1429"/>
                <a:gd name="f163" fmla="val 1411"/>
                <a:gd name="f164" fmla="val 1399"/>
                <a:gd name="f165" fmla="val 1387"/>
                <a:gd name="f166" fmla="val 1375"/>
                <a:gd name="f167" fmla="val 1357"/>
                <a:gd name="f168" fmla="val 1345"/>
                <a:gd name="f169" fmla="val 1333"/>
                <a:gd name="f170" fmla="val 1309"/>
                <a:gd name="f171" fmla="val 1262"/>
                <a:gd name="f172" fmla="val 1220"/>
                <a:gd name="f173" fmla="val 1178"/>
                <a:gd name="f174" fmla="val 1142"/>
                <a:gd name="f175" fmla="val 1100"/>
                <a:gd name="f176" fmla="val 1058"/>
                <a:gd name="f177" fmla="val 1016"/>
                <a:gd name="f178" fmla="val 156"/>
                <a:gd name="f179" fmla="val 945"/>
                <a:gd name="f180" fmla="val 168"/>
                <a:gd name="f181" fmla="val 879"/>
                <a:gd name="f182" fmla="val 819"/>
                <a:gd name="f183" fmla="val 759"/>
                <a:gd name="f184" fmla="val 706"/>
                <a:gd name="f185" fmla="val 162"/>
                <a:gd name="f186" fmla="val 652"/>
                <a:gd name="f187" fmla="val 610"/>
                <a:gd name="f188" fmla="val 568"/>
                <a:gd name="f189" fmla="val 532"/>
                <a:gd name="f190" fmla="val 502"/>
                <a:gd name="f191" fmla="val 478"/>
                <a:gd name="f192" fmla="val 460"/>
                <a:gd name="f193" fmla="val 442"/>
                <a:gd name="f194" fmla="val 425"/>
                <a:gd name="f195" fmla="val 407"/>
                <a:gd name="f196" fmla="val 401"/>
                <a:gd name="f197" fmla="val 395"/>
                <a:gd name="f198" fmla="val 389"/>
                <a:gd name="f199" fmla="val 383"/>
                <a:gd name="f200" fmla="val 377"/>
                <a:gd name="f201" fmla="val 371"/>
                <a:gd name="f202" fmla="val 359"/>
                <a:gd name="f203" fmla="val 347"/>
                <a:gd name="f204" fmla="val 341"/>
                <a:gd name="f205" fmla="val 335"/>
                <a:gd name="f206" fmla="val 323"/>
                <a:gd name="f207" fmla="val 305"/>
                <a:gd name="f208" fmla="val 287"/>
                <a:gd name="f209" fmla="val 263"/>
                <a:gd name="f210" fmla="val 239"/>
                <a:gd name="f211" fmla="val 215"/>
                <a:gd name="f212" fmla="val 191"/>
                <a:gd name="f213" fmla="val 167"/>
                <a:gd name="f214" fmla="val 1938"/>
                <a:gd name="f215" fmla="val 1971"/>
                <a:gd name="f216" fmla="val 2019"/>
                <a:gd name="f217" fmla="val 77"/>
                <a:gd name="f218" fmla="val 2063"/>
                <a:gd name="f219" fmla="val 2111"/>
                <a:gd name="f220" fmla="val 2145"/>
                <a:gd name="f221" fmla="val 9"/>
                <a:gd name="f222" fmla="val 2202"/>
                <a:gd name="f223" fmla="val 2235"/>
                <a:gd name="f224" fmla="val 3"/>
                <a:gd name="f225" fmla="val 2262"/>
                <a:gd name="f226" fmla="val 2715"/>
                <a:gd name="f227" fmla="val 12"/>
                <a:gd name="f228" fmla="val 6"/>
                <a:gd name="f229" fmla="val 5061"/>
                <a:gd name="f230" fmla="val 5091"/>
                <a:gd name="f231" fmla="val 17"/>
                <a:gd name="f232" fmla="val 5118"/>
                <a:gd name="f233" fmla="val 14"/>
                <a:gd name="f234" fmla="val 5145"/>
                <a:gd name="f235" fmla="val 5175"/>
                <a:gd name="f236" fmla="val 5199"/>
                <a:gd name="f237" fmla="val 8"/>
                <a:gd name="f238" fmla="val 5219"/>
                <a:gd name="f239" fmla="val 5238"/>
                <a:gd name="f240" fmla="val 5258"/>
                <a:gd name="f241" fmla="val 11"/>
                <a:gd name="f242" fmla="val 5280"/>
                <a:gd name="f243" fmla="val 5304"/>
                <a:gd name="f244" fmla="val 5327"/>
                <a:gd name="f245" fmla="val 5351"/>
                <a:gd name="f246" fmla="val 5390"/>
                <a:gd name="f247" fmla="val 5435"/>
                <a:gd name="f248" fmla="val 5447"/>
                <a:gd name="f249" fmla="val 5453"/>
                <a:gd name="f250" fmla="val 5459"/>
                <a:gd name="f251" fmla="val 5465"/>
                <a:gd name="f252" fmla="val 5477"/>
                <a:gd name="f253" fmla="val 5489"/>
                <a:gd name="f254" fmla="val 5501"/>
                <a:gd name="f255" fmla="val 5519"/>
                <a:gd name="f256" fmla="val 5555"/>
                <a:gd name="f257" fmla="val 5603"/>
                <a:gd name="f258" fmla="val 5656"/>
                <a:gd name="f259" fmla="val 5710"/>
                <a:gd name="f260" fmla="val 5740"/>
                <a:gd name="f261" fmla="val 5429"/>
                <a:gd name="f262" fmla="val 5423"/>
                <a:gd name="f263" fmla="val 5405"/>
                <a:gd name="f264" fmla="val 5393"/>
                <a:gd name="f265" fmla="val 5370"/>
                <a:gd name="f266" fmla="val 23"/>
                <a:gd name="f267" fmla="val 5346"/>
                <a:gd name="f268" fmla="val 5325"/>
                <a:gd name="f269" fmla="val 27"/>
                <a:gd name="f270" fmla="val 5298"/>
                <a:gd name="f271" fmla="val 29"/>
                <a:gd name="f272" fmla="val 5270"/>
                <a:gd name="f273" fmla="val 5247"/>
                <a:gd name="f274" fmla="val 21"/>
                <a:gd name="f275" fmla="val 517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70" h="174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28"/>
                  </a:lnTo>
                  <a:lnTo>
                    <a:pt x="f30" y="f28"/>
                  </a:lnTo>
                  <a:lnTo>
                    <a:pt x="f31" y="f26"/>
                  </a:lnTo>
                  <a:lnTo>
                    <a:pt x="f32" y="f24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20"/>
                  </a:lnTo>
                  <a:lnTo>
                    <a:pt x="f37" y="f38"/>
                  </a:lnTo>
                  <a:lnTo>
                    <a:pt x="f39" y="f18"/>
                  </a:lnTo>
                  <a:lnTo>
                    <a:pt x="f40" y="f41"/>
                  </a:lnTo>
                  <a:lnTo>
                    <a:pt x="f42" y="f16"/>
                  </a:lnTo>
                  <a:lnTo>
                    <a:pt x="f43" y="f14"/>
                  </a:lnTo>
                  <a:lnTo>
                    <a:pt x="f44" y="f12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8"/>
                  </a:lnTo>
                  <a:lnTo>
                    <a:pt x="f50" y="f4"/>
                  </a:lnTo>
                  <a:lnTo>
                    <a:pt x="f51" y="f52"/>
                  </a:lnTo>
                  <a:lnTo>
                    <a:pt x="f53" y="f52"/>
                  </a:lnTo>
                  <a:lnTo>
                    <a:pt x="f54" y="f52"/>
                  </a:lnTo>
                  <a:lnTo>
                    <a:pt x="f55" y="f4"/>
                  </a:lnTo>
                  <a:lnTo>
                    <a:pt x="f56" y="f8"/>
                  </a:lnTo>
                  <a:lnTo>
                    <a:pt x="f57" y="f48"/>
                  </a:lnTo>
                  <a:lnTo>
                    <a:pt x="f58" y="f12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38"/>
                  </a:lnTo>
                  <a:lnTo>
                    <a:pt x="f66" y="f35"/>
                  </a:lnTo>
                  <a:lnTo>
                    <a:pt x="f67" y="f22"/>
                  </a:lnTo>
                  <a:lnTo>
                    <a:pt x="f68" y="f24"/>
                  </a:lnTo>
                  <a:lnTo>
                    <a:pt x="f69" y="f24"/>
                  </a:lnTo>
                  <a:lnTo>
                    <a:pt x="f70" y="f24"/>
                  </a:lnTo>
                  <a:lnTo>
                    <a:pt x="f71" y="f24"/>
                  </a:lnTo>
                  <a:lnTo>
                    <a:pt x="f72" y="f24"/>
                  </a:lnTo>
                  <a:lnTo>
                    <a:pt x="f73" y="f24"/>
                  </a:lnTo>
                  <a:lnTo>
                    <a:pt x="f74" y="f22"/>
                  </a:lnTo>
                  <a:lnTo>
                    <a:pt x="f75" y="f35"/>
                  </a:lnTo>
                  <a:lnTo>
                    <a:pt x="f76" y="f38"/>
                  </a:lnTo>
                  <a:lnTo>
                    <a:pt x="f77" y="f64"/>
                  </a:lnTo>
                  <a:lnTo>
                    <a:pt x="f78" y="f18"/>
                  </a:lnTo>
                  <a:lnTo>
                    <a:pt x="f79" y="f41"/>
                  </a:lnTo>
                  <a:lnTo>
                    <a:pt x="f80" y="f62"/>
                  </a:lnTo>
                  <a:lnTo>
                    <a:pt x="f81" y="f60"/>
                  </a:lnTo>
                  <a:lnTo>
                    <a:pt x="f82" y="f60"/>
                  </a:lnTo>
                  <a:lnTo>
                    <a:pt x="f83" y="f14"/>
                  </a:lnTo>
                  <a:lnTo>
                    <a:pt x="f84" y="f14"/>
                  </a:lnTo>
                  <a:lnTo>
                    <a:pt x="f85" y="f14"/>
                  </a:lnTo>
                  <a:lnTo>
                    <a:pt x="f86" y="f60"/>
                  </a:lnTo>
                  <a:lnTo>
                    <a:pt x="f87" y="f60"/>
                  </a:lnTo>
                  <a:lnTo>
                    <a:pt x="f88" y="f16"/>
                  </a:lnTo>
                  <a:lnTo>
                    <a:pt x="f89" y="f16"/>
                  </a:lnTo>
                  <a:lnTo>
                    <a:pt x="f90" y="f41"/>
                  </a:lnTo>
                  <a:lnTo>
                    <a:pt x="f91" y="f18"/>
                  </a:lnTo>
                  <a:lnTo>
                    <a:pt x="f92" y="f18"/>
                  </a:lnTo>
                  <a:lnTo>
                    <a:pt x="f93" y="f64"/>
                  </a:lnTo>
                  <a:lnTo>
                    <a:pt x="f94" y="f38"/>
                  </a:lnTo>
                  <a:lnTo>
                    <a:pt x="f95" y="f35"/>
                  </a:lnTo>
                  <a:lnTo>
                    <a:pt x="f96" y="f24"/>
                  </a:lnTo>
                  <a:lnTo>
                    <a:pt x="f97" y="f28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1"/>
                  </a:lnTo>
                  <a:lnTo>
                    <a:pt x="f103" y="f101"/>
                  </a:lnTo>
                  <a:lnTo>
                    <a:pt x="f104" y="f101"/>
                  </a:lnTo>
                  <a:lnTo>
                    <a:pt x="f105" y="f101"/>
                  </a:lnTo>
                  <a:lnTo>
                    <a:pt x="f106" y="f99"/>
                  </a:lnTo>
                  <a:lnTo>
                    <a:pt x="f107" y="f108"/>
                  </a:lnTo>
                  <a:lnTo>
                    <a:pt x="f109" y="f28"/>
                  </a:lnTo>
                  <a:lnTo>
                    <a:pt x="f110" y="f26"/>
                  </a:lnTo>
                  <a:lnTo>
                    <a:pt x="f111" y="f38"/>
                  </a:lnTo>
                  <a:lnTo>
                    <a:pt x="f111" y="f41"/>
                  </a:lnTo>
                  <a:lnTo>
                    <a:pt x="f110" y="f46"/>
                  </a:lnTo>
                  <a:lnTo>
                    <a:pt x="f112" y="f48"/>
                  </a:lnTo>
                  <a:lnTo>
                    <a:pt x="f113" y="f46"/>
                  </a:lnTo>
                  <a:lnTo>
                    <a:pt x="f114" y="f60"/>
                  </a:lnTo>
                  <a:lnTo>
                    <a:pt x="f115" y="f62"/>
                  </a:lnTo>
                  <a:lnTo>
                    <a:pt x="f116" y="f64"/>
                  </a:lnTo>
                  <a:lnTo>
                    <a:pt x="f117" y="f20"/>
                  </a:lnTo>
                  <a:lnTo>
                    <a:pt x="f118" y="f22"/>
                  </a:lnTo>
                  <a:lnTo>
                    <a:pt x="f119" y="f22"/>
                  </a:lnTo>
                  <a:lnTo>
                    <a:pt x="f120" y="f24"/>
                  </a:lnTo>
                  <a:lnTo>
                    <a:pt x="f121" y="f26"/>
                  </a:lnTo>
                  <a:lnTo>
                    <a:pt x="f122" y="f26"/>
                  </a:lnTo>
                  <a:lnTo>
                    <a:pt x="f123" y="f28"/>
                  </a:lnTo>
                  <a:lnTo>
                    <a:pt x="f124" y="f26"/>
                  </a:lnTo>
                  <a:lnTo>
                    <a:pt x="f125" y="f24"/>
                  </a:lnTo>
                  <a:lnTo>
                    <a:pt x="f126" y="f35"/>
                  </a:lnTo>
                  <a:lnTo>
                    <a:pt x="f127" y="f20"/>
                  </a:lnTo>
                  <a:lnTo>
                    <a:pt x="f128" y="f38"/>
                  </a:lnTo>
                  <a:lnTo>
                    <a:pt x="f129" y="f64"/>
                  </a:lnTo>
                  <a:lnTo>
                    <a:pt x="f130" y="f18"/>
                  </a:lnTo>
                  <a:lnTo>
                    <a:pt x="f131" y="f41"/>
                  </a:lnTo>
                  <a:lnTo>
                    <a:pt x="f132" y="f133"/>
                  </a:lnTo>
                  <a:lnTo>
                    <a:pt x="f134" y="f135"/>
                  </a:lnTo>
                  <a:lnTo>
                    <a:pt x="f136" y="f52"/>
                  </a:lnTo>
                  <a:lnTo>
                    <a:pt x="f137" y="f52"/>
                  </a:lnTo>
                  <a:lnTo>
                    <a:pt x="f138" y="f4"/>
                  </a:lnTo>
                  <a:lnTo>
                    <a:pt x="f139" y="f48"/>
                  </a:lnTo>
                  <a:lnTo>
                    <a:pt x="f140" y="f141"/>
                  </a:lnTo>
                  <a:lnTo>
                    <a:pt x="f142" y="f60"/>
                  </a:lnTo>
                  <a:lnTo>
                    <a:pt x="f143" y="f62"/>
                  </a:lnTo>
                  <a:lnTo>
                    <a:pt x="f144" y="f145"/>
                  </a:lnTo>
                  <a:lnTo>
                    <a:pt x="f146" y="f20"/>
                  </a:lnTo>
                  <a:lnTo>
                    <a:pt x="f147" y="f22"/>
                  </a:lnTo>
                  <a:lnTo>
                    <a:pt x="f148" y="f24"/>
                  </a:lnTo>
                  <a:lnTo>
                    <a:pt x="f149" y="f24"/>
                  </a:lnTo>
                  <a:lnTo>
                    <a:pt x="f150" y="f24"/>
                  </a:lnTo>
                  <a:lnTo>
                    <a:pt x="f151" y="f24"/>
                  </a:lnTo>
                  <a:lnTo>
                    <a:pt x="f152" y="f24"/>
                  </a:lnTo>
                  <a:lnTo>
                    <a:pt x="f153" y="f22"/>
                  </a:lnTo>
                  <a:lnTo>
                    <a:pt x="f154" y="f35"/>
                  </a:lnTo>
                  <a:lnTo>
                    <a:pt x="f155" y="f20"/>
                  </a:lnTo>
                  <a:lnTo>
                    <a:pt x="f156" y="f20"/>
                  </a:lnTo>
                  <a:lnTo>
                    <a:pt x="f157" y="f38"/>
                  </a:lnTo>
                  <a:lnTo>
                    <a:pt x="f158" y="f64"/>
                  </a:lnTo>
                  <a:lnTo>
                    <a:pt x="f159" y="f18"/>
                  </a:lnTo>
                  <a:lnTo>
                    <a:pt x="f160" y="f41"/>
                  </a:lnTo>
                  <a:lnTo>
                    <a:pt x="f161" y="f16"/>
                  </a:lnTo>
                  <a:lnTo>
                    <a:pt x="f162" y="f60"/>
                  </a:lnTo>
                  <a:lnTo>
                    <a:pt x="f163" y="f60"/>
                  </a:lnTo>
                  <a:lnTo>
                    <a:pt x="f164" y="f14"/>
                  </a:lnTo>
                  <a:lnTo>
                    <a:pt x="f165" y="f14"/>
                  </a:lnTo>
                  <a:lnTo>
                    <a:pt x="f166" y="f14"/>
                  </a:lnTo>
                  <a:lnTo>
                    <a:pt x="f167" y="f14"/>
                  </a:lnTo>
                  <a:lnTo>
                    <a:pt x="f168" y="f14"/>
                  </a:lnTo>
                  <a:lnTo>
                    <a:pt x="f169" y="f60"/>
                  </a:lnTo>
                  <a:lnTo>
                    <a:pt x="f170" y="f16"/>
                  </a:lnTo>
                  <a:lnTo>
                    <a:pt x="f171" y="f18"/>
                  </a:lnTo>
                  <a:lnTo>
                    <a:pt x="f172" y="f20"/>
                  </a:lnTo>
                  <a:lnTo>
                    <a:pt x="f173" y="f22"/>
                  </a:lnTo>
                  <a:lnTo>
                    <a:pt x="f174" y="f26"/>
                  </a:lnTo>
                  <a:lnTo>
                    <a:pt x="f175" y="f108"/>
                  </a:lnTo>
                  <a:lnTo>
                    <a:pt x="f176" y="f101"/>
                  </a:lnTo>
                  <a:lnTo>
                    <a:pt x="f177" y="f178"/>
                  </a:lnTo>
                  <a:lnTo>
                    <a:pt x="f179" y="f180"/>
                  </a:lnTo>
                  <a:lnTo>
                    <a:pt x="f181" y="f2"/>
                  </a:lnTo>
                  <a:lnTo>
                    <a:pt x="f182" y="f2"/>
                  </a:lnTo>
                  <a:lnTo>
                    <a:pt x="f183" y="f180"/>
                  </a:lnTo>
                  <a:lnTo>
                    <a:pt x="f184" y="f185"/>
                  </a:lnTo>
                  <a:lnTo>
                    <a:pt x="f186" y="f101"/>
                  </a:lnTo>
                  <a:lnTo>
                    <a:pt x="f187" y="f108"/>
                  </a:lnTo>
                  <a:lnTo>
                    <a:pt x="f188" y="f26"/>
                  </a:lnTo>
                  <a:lnTo>
                    <a:pt x="f189" y="f22"/>
                  </a:lnTo>
                  <a:lnTo>
                    <a:pt x="f190" y="f20"/>
                  </a:lnTo>
                  <a:lnTo>
                    <a:pt x="f191" y="f64"/>
                  </a:lnTo>
                  <a:lnTo>
                    <a:pt x="f192" y="f41"/>
                  </a:lnTo>
                  <a:lnTo>
                    <a:pt x="f193" y="f16"/>
                  </a:lnTo>
                  <a:lnTo>
                    <a:pt x="f194" y="f14"/>
                  </a:lnTo>
                  <a:lnTo>
                    <a:pt x="f195" y="f46"/>
                  </a:lnTo>
                  <a:lnTo>
                    <a:pt x="f196" y="f46"/>
                  </a:lnTo>
                  <a:lnTo>
                    <a:pt x="f197" y="f46"/>
                  </a:lnTo>
                  <a:lnTo>
                    <a:pt x="f198" y="f46"/>
                  </a:lnTo>
                  <a:lnTo>
                    <a:pt x="f199" y="f46"/>
                  </a:lnTo>
                  <a:lnTo>
                    <a:pt x="f200" y="f12"/>
                  </a:lnTo>
                  <a:lnTo>
                    <a:pt x="f201" y="f14"/>
                  </a:lnTo>
                  <a:lnTo>
                    <a:pt x="f202" y="f16"/>
                  </a:lnTo>
                  <a:lnTo>
                    <a:pt x="f203" y="f41"/>
                  </a:lnTo>
                  <a:lnTo>
                    <a:pt x="f204" y="f18"/>
                  </a:lnTo>
                  <a:lnTo>
                    <a:pt x="f205" y="f64"/>
                  </a:lnTo>
                  <a:lnTo>
                    <a:pt x="f206" y="f20"/>
                  </a:lnTo>
                  <a:lnTo>
                    <a:pt x="f207" y="f35"/>
                  </a:lnTo>
                  <a:lnTo>
                    <a:pt x="f208" y="f22"/>
                  </a:lnTo>
                  <a:lnTo>
                    <a:pt x="f209" y="f24"/>
                  </a:lnTo>
                  <a:lnTo>
                    <a:pt x="f210" y="f26"/>
                  </a:lnTo>
                  <a:lnTo>
                    <a:pt x="f211" y="f28"/>
                  </a:lnTo>
                  <a:lnTo>
                    <a:pt x="f212" y="f28"/>
                  </a:lnTo>
                  <a:lnTo>
                    <a:pt x="f213" y="f108"/>
                  </a:lnTo>
                  <a:lnTo>
                    <a:pt x="f99" y="f108"/>
                  </a:lnTo>
                  <a:lnTo>
                    <a:pt x="f24" y="f108"/>
                  </a:lnTo>
                  <a:lnTo>
                    <a:pt x="f64" y="f28"/>
                  </a:lnTo>
                  <a:lnTo>
                    <a:pt x="f16" y="f28"/>
                  </a:lnTo>
                  <a:lnTo>
                    <a:pt x="f46" y="f26"/>
                  </a:lnTo>
                  <a:lnTo>
                    <a:pt x="f4" y="f24"/>
                  </a:lnTo>
                  <a:lnTo>
                    <a:pt x="f0" y="f22"/>
                  </a:lnTo>
                  <a:lnTo>
                    <a:pt x="f0" y="f38"/>
                  </a:lnTo>
                  <a:lnTo>
                    <a:pt x="f4" y="f20"/>
                  </a:lnTo>
                  <a:lnTo>
                    <a:pt x="f46" y="f35"/>
                  </a:lnTo>
                  <a:lnTo>
                    <a:pt x="f16" y="f22"/>
                  </a:lnTo>
                  <a:lnTo>
                    <a:pt x="f64" y="f22"/>
                  </a:lnTo>
                  <a:lnTo>
                    <a:pt x="f24" y="f24"/>
                  </a:lnTo>
                  <a:lnTo>
                    <a:pt x="f99" y="f24"/>
                  </a:lnTo>
                  <a:lnTo>
                    <a:pt x="f213" y="f24"/>
                  </a:lnTo>
                  <a:lnTo>
                    <a:pt x="f212" y="f22"/>
                  </a:lnTo>
                  <a:lnTo>
                    <a:pt x="f211" y="f22"/>
                  </a:lnTo>
                  <a:lnTo>
                    <a:pt x="f210" y="f35"/>
                  </a:lnTo>
                  <a:lnTo>
                    <a:pt x="f209" y="f20"/>
                  </a:lnTo>
                  <a:lnTo>
                    <a:pt x="f208" y="f38"/>
                  </a:lnTo>
                  <a:lnTo>
                    <a:pt x="f207" y="f64"/>
                  </a:lnTo>
                  <a:lnTo>
                    <a:pt x="f206" y="f18"/>
                  </a:lnTo>
                  <a:lnTo>
                    <a:pt x="f205" y="f62"/>
                  </a:lnTo>
                  <a:lnTo>
                    <a:pt x="f204" y="f16"/>
                  </a:lnTo>
                  <a:lnTo>
                    <a:pt x="f203" y="f60"/>
                  </a:lnTo>
                  <a:lnTo>
                    <a:pt x="f202" y="f12"/>
                  </a:lnTo>
                  <a:lnTo>
                    <a:pt x="f201" y="f48"/>
                  </a:lnTo>
                  <a:lnTo>
                    <a:pt x="f200" y="f8"/>
                  </a:lnTo>
                  <a:lnTo>
                    <a:pt x="f199" y="f4"/>
                  </a:lnTo>
                  <a:lnTo>
                    <a:pt x="f198" y="f4"/>
                  </a:lnTo>
                  <a:lnTo>
                    <a:pt x="f197" y="f4"/>
                  </a:lnTo>
                  <a:lnTo>
                    <a:pt x="f196" y="f4"/>
                  </a:lnTo>
                  <a:lnTo>
                    <a:pt x="f195" y="f4"/>
                  </a:lnTo>
                  <a:lnTo>
                    <a:pt x="f194" y="f48"/>
                  </a:lnTo>
                  <a:lnTo>
                    <a:pt x="f193" y="f12"/>
                  </a:lnTo>
                  <a:lnTo>
                    <a:pt x="f192" y="f60"/>
                  </a:lnTo>
                  <a:lnTo>
                    <a:pt x="f191" y="f62"/>
                  </a:lnTo>
                  <a:lnTo>
                    <a:pt x="f190" y="f18"/>
                  </a:lnTo>
                  <a:lnTo>
                    <a:pt x="f189" y="f38"/>
                  </a:lnTo>
                  <a:lnTo>
                    <a:pt x="f188" y="f35"/>
                  </a:lnTo>
                  <a:lnTo>
                    <a:pt x="f187" y="f24"/>
                  </a:lnTo>
                  <a:lnTo>
                    <a:pt x="f186" y="f28"/>
                  </a:lnTo>
                  <a:lnTo>
                    <a:pt x="f184" y="f99"/>
                  </a:lnTo>
                  <a:lnTo>
                    <a:pt x="f183" y="f101"/>
                  </a:lnTo>
                  <a:lnTo>
                    <a:pt x="f182" y="f178"/>
                  </a:lnTo>
                  <a:lnTo>
                    <a:pt x="f181" y="f178"/>
                  </a:lnTo>
                  <a:lnTo>
                    <a:pt x="f179" y="f101"/>
                  </a:lnTo>
                  <a:lnTo>
                    <a:pt x="f177" y="f108"/>
                  </a:lnTo>
                  <a:lnTo>
                    <a:pt x="f176" y="f28"/>
                  </a:lnTo>
                  <a:lnTo>
                    <a:pt x="f175" y="f24"/>
                  </a:lnTo>
                  <a:lnTo>
                    <a:pt x="f174" y="f35"/>
                  </a:lnTo>
                  <a:lnTo>
                    <a:pt x="f173" y="f38"/>
                  </a:lnTo>
                  <a:lnTo>
                    <a:pt x="f172" y="f18"/>
                  </a:lnTo>
                  <a:lnTo>
                    <a:pt x="f171" y="f16"/>
                  </a:lnTo>
                  <a:lnTo>
                    <a:pt x="f170" y="f12"/>
                  </a:lnTo>
                  <a:lnTo>
                    <a:pt x="f169" y="f46"/>
                  </a:lnTo>
                  <a:lnTo>
                    <a:pt x="f168" y="f48"/>
                  </a:lnTo>
                  <a:lnTo>
                    <a:pt x="f167" y="f48"/>
                  </a:lnTo>
                  <a:lnTo>
                    <a:pt x="f166" y="f48"/>
                  </a:lnTo>
                  <a:lnTo>
                    <a:pt x="f165" y="f48"/>
                  </a:lnTo>
                  <a:lnTo>
                    <a:pt x="f164" y="f48"/>
                  </a:lnTo>
                  <a:lnTo>
                    <a:pt x="f163" y="f46"/>
                  </a:lnTo>
                  <a:lnTo>
                    <a:pt x="f162" y="f46"/>
                  </a:lnTo>
                  <a:lnTo>
                    <a:pt x="f161" y="f12"/>
                  </a:lnTo>
                  <a:lnTo>
                    <a:pt x="f160" y="f60"/>
                  </a:lnTo>
                  <a:lnTo>
                    <a:pt x="f159" y="f16"/>
                  </a:lnTo>
                  <a:lnTo>
                    <a:pt x="f158" y="f62"/>
                  </a:lnTo>
                  <a:lnTo>
                    <a:pt x="f157" y="f41"/>
                  </a:lnTo>
                  <a:lnTo>
                    <a:pt x="f156" y="f18"/>
                  </a:lnTo>
                  <a:lnTo>
                    <a:pt x="f155" y="f18"/>
                  </a:lnTo>
                  <a:lnTo>
                    <a:pt x="f154" y="f64"/>
                  </a:lnTo>
                  <a:lnTo>
                    <a:pt x="f153" y="f38"/>
                  </a:lnTo>
                  <a:lnTo>
                    <a:pt x="f152" y="f20"/>
                  </a:lnTo>
                  <a:lnTo>
                    <a:pt x="f151" y="f20"/>
                  </a:lnTo>
                  <a:lnTo>
                    <a:pt x="f150" y="f20"/>
                  </a:lnTo>
                  <a:lnTo>
                    <a:pt x="f149" y="f20"/>
                  </a:lnTo>
                  <a:lnTo>
                    <a:pt x="f214" y="f20"/>
                  </a:lnTo>
                  <a:lnTo>
                    <a:pt x="f215" y="f38"/>
                  </a:lnTo>
                  <a:lnTo>
                    <a:pt x="f216" y="f217"/>
                  </a:lnTo>
                  <a:lnTo>
                    <a:pt x="f218" y="f133"/>
                  </a:lnTo>
                  <a:lnTo>
                    <a:pt x="f219" y="f10"/>
                  </a:lnTo>
                  <a:lnTo>
                    <a:pt x="f220" y="f52"/>
                  </a:lnTo>
                  <a:lnTo>
                    <a:pt x="f138" y="f221"/>
                  </a:lnTo>
                  <a:lnTo>
                    <a:pt x="f222" y="f0"/>
                  </a:lnTo>
                  <a:lnTo>
                    <a:pt x="f223" y="f224"/>
                  </a:lnTo>
                  <a:lnTo>
                    <a:pt x="f132" y="f4"/>
                  </a:lnTo>
                  <a:lnTo>
                    <a:pt x="f225" y="f141"/>
                  </a:lnTo>
                  <a:lnTo>
                    <a:pt x="f129" y="f62"/>
                  </a:lnTo>
                  <a:lnTo>
                    <a:pt x="f128" y="f41"/>
                  </a:lnTo>
                  <a:lnTo>
                    <a:pt x="f127" y="f18"/>
                  </a:lnTo>
                  <a:lnTo>
                    <a:pt x="f126" y="f64"/>
                  </a:lnTo>
                  <a:lnTo>
                    <a:pt x="f125" y="f20"/>
                  </a:lnTo>
                  <a:lnTo>
                    <a:pt x="f124" y="f35"/>
                  </a:lnTo>
                  <a:lnTo>
                    <a:pt x="f123" y="f22"/>
                  </a:lnTo>
                  <a:lnTo>
                    <a:pt x="f122" y="f35"/>
                  </a:lnTo>
                  <a:lnTo>
                    <a:pt x="f121" y="f35"/>
                  </a:lnTo>
                  <a:lnTo>
                    <a:pt x="f120" y="f20"/>
                  </a:lnTo>
                  <a:lnTo>
                    <a:pt x="f119" y="f38"/>
                  </a:lnTo>
                  <a:lnTo>
                    <a:pt x="f118" y="f38"/>
                  </a:lnTo>
                  <a:lnTo>
                    <a:pt x="f117" y="f18"/>
                  </a:lnTo>
                  <a:lnTo>
                    <a:pt x="f116" y="f62"/>
                  </a:lnTo>
                  <a:lnTo>
                    <a:pt x="f115" y="f14"/>
                  </a:lnTo>
                  <a:lnTo>
                    <a:pt x="f114" y="f46"/>
                  </a:lnTo>
                  <a:lnTo>
                    <a:pt x="f113" y="f4"/>
                  </a:lnTo>
                  <a:lnTo>
                    <a:pt x="f112" y="f52"/>
                  </a:lnTo>
                  <a:lnTo>
                    <a:pt x="f226" y="f4"/>
                  </a:lnTo>
                  <a:lnTo>
                    <a:pt x="f226" y="f12"/>
                  </a:lnTo>
                  <a:lnTo>
                    <a:pt x="f110" y="f41"/>
                  </a:lnTo>
                  <a:lnTo>
                    <a:pt x="f110" y="f35"/>
                  </a:lnTo>
                  <a:lnTo>
                    <a:pt x="f109" y="f22"/>
                  </a:lnTo>
                  <a:lnTo>
                    <a:pt x="f107" y="f24"/>
                  </a:lnTo>
                  <a:lnTo>
                    <a:pt x="f106" y="f26"/>
                  </a:lnTo>
                  <a:lnTo>
                    <a:pt x="f105" y="f28"/>
                  </a:lnTo>
                  <a:lnTo>
                    <a:pt x="f104" y="f28"/>
                  </a:lnTo>
                  <a:lnTo>
                    <a:pt x="f103" y="f28"/>
                  </a:lnTo>
                  <a:lnTo>
                    <a:pt x="f102" y="f28"/>
                  </a:lnTo>
                  <a:lnTo>
                    <a:pt x="f100" y="f28"/>
                  </a:lnTo>
                  <a:lnTo>
                    <a:pt x="f98" y="f26"/>
                  </a:lnTo>
                  <a:lnTo>
                    <a:pt x="f97" y="f22"/>
                  </a:lnTo>
                  <a:lnTo>
                    <a:pt x="f96" y="f20"/>
                  </a:lnTo>
                  <a:lnTo>
                    <a:pt x="f95" y="f64"/>
                  </a:lnTo>
                  <a:lnTo>
                    <a:pt x="f94" y="f41"/>
                  </a:lnTo>
                  <a:lnTo>
                    <a:pt x="f93" y="f62"/>
                  </a:lnTo>
                  <a:lnTo>
                    <a:pt x="f92" y="f16"/>
                  </a:lnTo>
                  <a:lnTo>
                    <a:pt x="f91" y="f16"/>
                  </a:lnTo>
                  <a:lnTo>
                    <a:pt x="f90" y="f60"/>
                  </a:lnTo>
                  <a:lnTo>
                    <a:pt x="f89" y="f12"/>
                  </a:lnTo>
                  <a:lnTo>
                    <a:pt x="f88" y="f12"/>
                  </a:lnTo>
                  <a:lnTo>
                    <a:pt x="f87" y="f46"/>
                  </a:lnTo>
                  <a:lnTo>
                    <a:pt x="f86" y="f46"/>
                  </a:lnTo>
                  <a:lnTo>
                    <a:pt x="f85" y="f48"/>
                  </a:lnTo>
                  <a:lnTo>
                    <a:pt x="f84" y="f48"/>
                  </a:lnTo>
                  <a:lnTo>
                    <a:pt x="f83" y="f48"/>
                  </a:lnTo>
                  <a:lnTo>
                    <a:pt x="f82" y="f46"/>
                  </a:lnTo>
                  <a:lnTo>
                    <a:pt x="f81" y="f46"/>
                  </a:lnTo>
                  <a:lnTo>
                    <a:pt x="f80" y="f14"/>
                  </a:lnTo>
                  <a:lnTo>
                    <a:pt x="f79" y="f60"/>
                  </a:lnTo>
                  <a:lnTo>
                    <a:pt x="f78" y="f16"/>
                  </a:lnTo>
                  <a:lnTo>
                    <a:pt x="f77" y="f62"/>
                  </a:lnTo>
                  <a:lnTo>
                    <a:pt x="f76" y="f41"/>
                  </a:lnTo>
                  <a:lnTo>
                    <a:pt x="f75" y="f64"/>
                  </a:lnTo>
                  <a:lnTo>
                    <a:pt x="f74" y="f38"/>
                  </a:lnTo>
                  <a:lnTo>
                    <a:pt x="f73" y="f20"/>
                  </a:lnTo>
                  <a:lnTo>
                    <a:pt x="f72" y="f20"/>
                  </a:lnTo>
                  <a:lnTo>
                    <a:pt x="f71" y="f20"/>
                  </a:lnTo>
                  <a:lnTo>
                    <a:pt x="f70" y="f20"/>
                  </a:lnTo>
                  <a:lnTo>
                    <a:pt x="f69" y="f20"/>
                  </a:lnTo>
                  <a:lnTo>
                    <a:pt x="f68" y="f20"/>
                  </a:lnTo>
                  <a:lnTo>
                    <a:pt x="f67" y="f38"/>
                  </a:lnTo>
                  <a:lnTo>
                    <a:pt x="f66" y="f64"/>
                  </a:lnTo>
                  <a:lnTo>
                    <a:pt x="f65" y="f41"/>
                  </a:lnTo>
                  <a:lnTo>
                    <a:pt x="f63" y="f62"/>
                  </a:lnTo>
                  <a:lnTo>
                    <a:pt x="f61" y="f14"/>
                  </a:lnTo>
                  <a:lnTo>
                    <a:pt x="f59" y="f46"/>
                  </a:lnTo>
                  <a:lnTo>
                    <a:pt x="f58" y="f8"/>
                  </a:lnTo>
                  <a:lnTo>
                    <a:pt x="f57" y="f52"/>
                  </a:lnTo>
                  <a:lnTo>
                    <a:pt x="f56" y="f227"/>
                  </a:lnTo>
                  <a:lnTo>
                    <a:pt x="f55" y="f228"/>
                  </a:lnTo>
                  <a:lnTo>
                    <a:pt x="f54" y="f0"/>
                  </a:lnTo>
                  <a:lnTo>
                    <a:pt x="f53" y="f0"/>
                  </a:lnTo>
                  <a:lnTo>
                    <a:pt x="f51" y="f0"/>
                  </a:lnTo>
                  <a:lnTo>
                    <a:pt x="f50" y="f228"/>
                  </a:lnTo>
                  <a:lnTo>
                    <a:pt x="f49" y="f227"/>
                  </a:lnTo>
                  <a:lnTo>
                    <a:pt x="f47" y="f52"/>
                  </a:lnTo>
                  <a:lnTo>
                    <a:pt x="f45" y="f4"/>
                  </a:lnTo>
                  <a:lnTo>
                    <a:pt x="f44" y="f8"/>
                  </a:lnTo>
                  <a:lnTo>
                    <a:pt x="f43" y="f48"/>
                  </a:lnTo>
                  <a:lnTo>
                    <a:pt x="f42" y="f12"/>
                  </a:lnTo>
                  <a:lnTo>
                    <a:pt x="f40" y="f60"/>
                  </a:lnTo>
                  <a:lnTo>
                    <a:pt x="f39" y="f16"/>
                  </a:lnTo>
                  <a:lnTo>
                    <a:pt x="f37" y="f41"/>
                  </a:lnTo>
                  <a:lnTo>
                    <a:pt x="f36" y="f18"/>
                  </a:lnTo>
                  <a:lnTo>
                    <a:pt x="f34" y="f64"/>
                  </a:lnTo>
                  <a:lnTo>
                    <a:pt x="f33" y="f38"/>
                  </a:lnTo>
                  <a:lnTo>
                    <a:pt x="f32" y="f20"/>
                  </a:lnTo>
                  <a:lnTo>
                    <a:pt x="f31" y="f35"/>
                  </a:lnTo>
                  <a:lnTo>
                    <a:pt x="f30" y="f22"/>
                  </a:lnTo>
                  <a:lnTo>
                    <a:pt x="f29" y="f22"/>
                  </a:lnTo>
                  <a:lnTo>
                    <a:pt x="f27" y="f22"/>
                  </a:lnTo>
                  <a:lnTo>
                    <a:pt x="f25" y="f35"/>
                  </a:lnTo>
                  <a:lnTo>
                    <a:pt x="f23" y="f20"/>
                  </a:lnTo>
                  <a:lnTo>
                    <a:pt x="f21" y="f38"/>
                  </a:lnTo>
                  <a:lnTo>
                    <a:pt x="f19" y="f18"/>
                  </a:lnTo>
                  <a:lnTo>
                    <a:pt x="f17" y="f16"/>
                  </a:lnTo>
                  <a:lnTo>
                    <a:pt x="f15" y="f12"/>
                  </a:lnTo>
                  <a:lnTo>
                    <a:pt x="f13" y="f48"/>
                  </a:lnTo>
                  <a:lnTo>
                    <a:pt x="f11" y="f8"/>
                  </a:lnTo>
                  <a:lnTo>
                    <a:pt x="f229" y="f4"/>
                  </a:lnTo>
                  <a:lnTo>
                    <a:pt x="f230" y="f231"/>
                  </a:lnTo>
                  <a:lnTo>
                    <a:pt x="f232" y="f233"/>
                  </a:lnTo>
                  <a:lnTo>
                    <a:pt x="f234" y="f221"/>
                  </a:lnTo>
                  <a:lnTo>
                    <a:pt x="f235" y="f221"/>
                  </a:lnTo>
                  <a:lnTo>
                    <a:pt x="f236" y="f237"/>
                  </a:lnTo>
                  <a:lnTo>
                    <a:pt x="f238" y="f221"/>
                  </a:lnTo>
                  <a:lnTo>
                    <a:pt x="f239" y="f221"/>
                  </a:lnTo>
                  <a:lnTo>
                    <a:pt x="f240" y="f241"/>
                  </a:lnTo>
                  <a:lnTo>
                    <a:pt x="f242" y="f221"/>
                  </a:lnTo>
                  <a:lnTo>
                    <a:pt x="f243" y="f241"/>
                  </a:lnTo>
                  <a:lnTo>
                    <a:pt x="f244" y="f237"/>
                  </a:lnTo>
                  <a:lnTo>
                    <a:pt x="f245" y="f237"/>
                  </a:lnTo>
                  <a:lnTo>
                    <a:pt x="f246" y="f221"/>
                  </a:lnTo>
                  <a:lnTo>
                    <a:pt x="f247" y="f4"/>
                  </a:lnTo>
                  <a:lnTo>
                    <a:pt x="f248" y="f8"/>
                  </a:lnTo>
                  <a:lnTo>
                    <a:pt x="f249" y="f48"/>
                  </a:lnTo>
                  <a:lnTo>
                    <a:pt x="f249" y="f46"/>
                  </a:lnTo>
                  <a:lnTo>
                    <a:pt x="f250" y="f12"/>
                  </a:lnTo>
                  <a:lnTo>
                    <a:pt x="f250" y="f14"/>
                  </a:lnTo>
                  <a:lnTo>
                    <a:pt x="f250" y="f60"/>
                  </a:lnTo>
                  <a:lnTo>
                    <a:pt x="f250" y="f16"/>
                  </a:lnTo>
                  <a:lnTo>
                    <a:pt x="f251" y="f16"/>
                  </a:lnTo>
                  <a:lnTo>
                    <a:pt x="f251" y="f62"/>
                  </a:lnTo>
                  <a:lnTo>
                    <a:pt x="f252" y="f62"/>
                  </a:lnTo>
                  <a:lnTo>
                    <a:pt x="f253" y="f41"/>
                  </a:lnTo>
                  <a:lnTo>
                    <a:pt x="f254" y="f18"/>
                  </a:lnTo>
                  <a:lnTo>
                    <a:pt x="f255" y="f18"/>
                  </a:lnTo>
                  <a:lnTo>
                    <a:pt x="f256" y="f64"/>
                  </a:lnTo>
                  <a:lnTo>
                    <a:pt x="f257" y="f64"/>
                  </a:lnTo>
                  <a:lnTo>
                    <a:pt x="f258" y="f64"/>
                  </a:lnTo>
                  <a:lnTo>
                    <a:pt x="f259" y="f18"/>
                  </a:lnTo>
                  <a:lnTo>
                    <a:pt x="f260" y="f41"/>
                  </a:lnTo>
                  <a:lnTo>
                    <a:pt x="f1" y="f62"/>
                  </a:lnTo>
                  <a:lnTo>
                    <a:pt x="f1" y="f64"/>
                  </a:lnTo>
                  <a:lnTo>
                    <a:pt x="f1" y="f64"/>
                  </a:lnTo>
                  <a:lnTo>
                    <a:pt x="f260" y="f38"/>
                  </a:lnTo>
                  <a:lnTo>
                    <a:pt x="f259" y="f20"/>
                  </a:lnTo>
                  <a:lnTo>
                    <a:pt x="f258" y="f35"/>
                  </a:lnTo>
                  <a:lnTo>
                    <a:pt x="f257" y="f35"/>
                  </a:lnTo>
                  <a:lnTo>
                    <a:pt x="f256" y="f35"/>
                  </a:lnTo>
                  <a:lnTo>
                    <a:pt x="f255" y="f20"/>
                  </a:lnTo>
                  <a:lnTo>
                    <a:pt x="f254" y="f20"/>
                  </a:lnTo>
                  <a:lnTo>
                    <a:pt x="f253" y="f38"/>
                  </a:lnTo>
                  <a:lnTo>
                    <a:pt x="f252" y="f64"/>
                  </a:lnTo>
                  <a:lnTo>
                    <a:pt x="f251" y="f64"/>
                  </a:lnTo>
                  <a:lnTo>
                    <a:pt x="f251" y="f18"/>
                  </a:lnTo>
                  <a:lnTo>
                    <a:pt x="f250" y="f18"/>
                  </a:lnTo>
                  <a:lnTo>
                    <a:pt x="f250" y="f41"/>
                  </a:lnTo>
                  <a:lnTo>
                    <a:pt x="f250" y="f62"/>
                  </a:lnTo>
                  <a:lnTo>
                    <a:pt x="f250" y="f16"/>
                  </a:lnTo>
                  <a:lnTo>
                    <a:pt x="f249" y="f60"/>
                  </a:lnTo>
                  <a:lnTo>
                    <a:pt x="f249" y="f14"/>
                  </a:lnTo>
                  <a:lnTo>
                    <a:pt x="f248" y="f12"/>
                  </a:lnTo>
                  <a:lnTo>
                    <a:pt x="f247" y="f46"/>
                  </a:lnTo>
                  <a:lnTo>
                    <a:pt x="f261" y="f48"/>
                  </a:lnTo>
                  <a:lnTo>
                    <a:pt x="f262" y="f48"/>
                  </a:lnTo>
                  <a:lnTo>
                    <a:pt x="f263" y="f8"/>
                  </a:lnTo>
                  <a:lnTo>
                    <a:pt x="f264" y="f8"/>
                  </a:lnTo>
                  <a:lnTo>
                    <a:pt x="f265" y="f266"/>
                  </a:lnTo>
                  <a:lnTo>
                    <a:pt x="f267" y="f4"/>
                  </a:lnTo>
                  <a:lnTo>
                    <a:pt x="f268" y="f269"/>
                  </a:lnTo>
                  <a:lnTo>
                    <a:pt x="f270" y="f271"/>
                  </a:lnTo>
                  <a:lnTo>
                    <a:pt x="f272" y="f271"/>
                  </a:lnTo>
                  <a:lnTo>
                    <a:pt x="f273" y="f6"/>
                  </a:lnTo>
                  <a:lnTo>
                    <a:pt x="f238" y="f4"/>
                  </a:lnTo>
                  <a:lnTo>
                    <a:pt x="f236" y="f274"/>
                  </a:lnTo>
                  <a:lnTo>
                    <a:pt x="f275" y="f4"/>
                  </a:lnTo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</p:grpSp>
      <p:sp>
        <p:nvSpPr>
          <p:cNvPr id="24" name="Segnaposto titolo 23">
            <a:extLst>
              <a:ext uri="{FF2B5EF4-FFF2-40B4-BE49-F238E27FC236}">
                <a16:creationId xmlns:a16="http://schemas.microsoft.com/office/drawing/2014/main" id="{50FD1503-D187-483A-8F1F-114E2D3A02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119" y="277560"/>
            <a:ext cx="10968480" cy="11365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1" compatLnSpc="1"/>
          <a:lstStyle/>
          <a:p>
            <a:endParaRPr lang="it-IT"/>
          </a:p>
        </p:txBody>
      </p:sp>
      <p:sp>
        <p:nvSpPr>
          <p:cNvPr id="25" name="Segnaposto testo 24">
            <a:extLst>
              <a:ext uri="{FF2B5EF4-FFF2-40B4-BE49-F238E27FC236}">
                <a16:creationId xmlns:a16="http://schemas.microsoft.com/office/drawing/2014/main" id="{ECAC0620-D63D-41FB-83F1-0400A7D2D2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119" y="1599840"/>
            <a:ext cx="10968480" cy="45277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6" name="Segnaposto piè di pagina 25">
            <a:extLst>
              <a:ext uri="{FF2B5EF4-FFF2-40B4-BE49-F238E27FC236}">
                <a16:creationId xmlns:a16="http://schemas.microsoft.com/office/drawing/2014/main" id="{4A5CD3DE-A29F-4FA9-A292-7D713770E2E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4960" y="6248161"/>
            <a:ext cx="3856800" cy="45395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algn="ctr" rtl="0" hangingPunct="0">
              <a:lnSpc>
                <a:spcPct val="100000"/>
              </a:lnSpc>
              <a:buNone/>
              <a:tabLst/>
              <a:defRPr lang="it-IT" sz="1000" kern="120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0B4ED0BC-9795-4F09-A653-038C0EC5CD1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440" y="6243480"/>
            <a:ext cx="2840640" cy="45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algn="r" rtl="0" hangingPunct="0">
              <a:lnSpc>
                <a:spcPct val="100000"/>
              </a:lnSpc>
              <a:buNone/>
              <a:tabLst/>
              <a:defRPr lang="it-IT" sz="1000" kern="120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2A5F17D8-B70F-4F09-B6A4-123D5B95DE28}" type="slidenum">
              <a:t>‹N›</a:t>
            </a:fld>
            <a:endParaRPr lang="it-IT"/>
          </a:p>
        </p:txBody>
      </p:sp>
      <p:sp>
        <p:nvSpPr>
          <p:cNvPr id="28" name="Segnaposto data 27">
            <a:extLst>
              <a:ext uri="{FF2B5EF4-FFF2-40B4-BE49-F238E27FC236}">
                <a16:creationId xmlns:a16="http://schemas.microsoft.com/office/drawing/2014/main" id="{454316CC-44EC-40E4-B530-979284DE714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600" y="6248161"/>
            <a:ext cx="2840640" cy="45395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rtl="0" hangingPunct="0">
              <a:lnSpc>
                <a:spcPct val="100000"/>
              </a:lnSpc>
              <a:buNone/>
              <a:tabLst/>
              <a:defRPr lang="it-IT" sz="1000" kern="120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47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marL="0" marR="0" indent="0" algn="ctr" rtl="0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it-IT" sz="4200" b="0" i="0" u="none" strike="noStrike" kern="1200" baseline="0">
          <a:ln>
            <a:noFill/>
          </a:ln>
          <a:solidFill>
            <a:srgbClr val="FFFFCC"/>
          </a:solidFill>
          <a:effectLst>
            <a:outerShdw dist="17961" dir="2700000">
              <a:scrgbClr r="0" g="0" b="0"/>
            </a:outerShdw>
          </a:effectLst>
          <a:latin typeface="Tahoma" pitchFamily="34"/>
          <a:ea typeface="Microsoft YaHei" pitchFamily="2"/>
        </a:defRPr>
      </a:lvl1pPr>
    </p:titleStyle>
    <p:bodyStyle>
      <a:lvl1pPr marL="342720" marR="0" indent="-342720" algn="l" rtl="0" hangingPunct="1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it-IT" sz="3200" b="0" i="0" u="none" strike="noStrike" kern="1200" baseline="0">
          <a:ln>
            <a:noFill/>
          </a:ln>
          <a:solidFill>
            <a:srgbClr val="FFFFFF"/>
          </a:solidFill>
          <a:effectLst>
            <a:outerShdw dist="17961" dir="2700000">
              <a:scrgbClr r="0" g="0" b="0"/>
            </a:outerShdw>
          </a:effectLst>
          <a:latin typeface="Tahoma" pitchFamily="34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D156C-D30A-43BA-938A-6BAC2B8EBAAE}" type="slidenum">
              <a:rPr lang="de-DE" altLang="it-IT" smtClean="0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217410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pionline.it/it/bio/danilo-taino" TargetMode="External"/><Relationship Id="rId2" Type="http://schemas.openxmlformats.org/officeDocument/2006/relationships/hyperlink" Target="https://www.ispionline.it/it/pubblicazione/italia-germania-unalleanza-imprescindibile-22310" TargetMode="Externa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s://www.ispionline.it/it/bio/antonio-villafranca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voce.info/archives/58414/i-destini-incrociati-delle-economie-di-italia-e-germania/" TargetMode="External"/><Relationship Id="rId2" Type="http://schemas.openxmlformats.org/officeDocument/2006/relationships/hyperlink" Target="https://www.linkiesta.it/it/article/2019/09/20/italia-germania-ocse/43623/" TargetMode="Externa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7.emf"/><Relationship Id="rId4" Type="http://schemas.openxmlformats.org/officeDocument/2006/relationships/package" Target="../embeddings/Microsoft_Word_Document1.docx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g"/><Relationship Id="rId18" Type="http://schemas.openxmlformats.org/officeDocument/2006/relationships/image" Target="../media/image51.jfif"/><Relationship Id="rId26" Type="http://schemas.openxmlformats.org/officeDocument/2006/relationships/image" Target="../media/image59.jpg"/><Relationship Id="rId3" Type="http://schemas.openxmlformats.org/officeDocument/2006/relationships/image" Target="../media/image36.jpg"/><Relationship Id="rId21" Type="http://schemas.openxmlformats.org/officeDocument/2006/relationships/image" Target="../media/image54.jpg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17" Type="http://schemas.openxmlformats.org/officeDocument/2006/relationships/image" Target="../media/image50.jpg"/><Relationship Id="rId25" Type="http://schemas.openxmlformats.org/officeDocument/2006/relationships/image" Target="../media/image58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.png"/><Relationship Id="rId20" Type="http://schemas.openxmlformats.org/officeDocument/2006/relationships/image" Target="../media/image53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24" Type="http://schemas.openxmlformats.org/officeDocument/2006/relationships/image" Target="../media/image57.jpg"/><Relationship Id="rId5" Type="http://schemas.openxmlformats.org/officeDocument/2006/relationships/image" Target="../media/image38.jpg"/><Relationship Id="rId15" Type="http://schemas.openxmlformats.org/officeDocument/2006/relationships/image" Target="../media/image48.jpg"/><Relationship Id="rId23" Type="http://schemas.openxmlformats.org/officeDocument/2006/relationships/image" Target="../media/image56.jpg"/><Relationship Id="rId10" Type="http://schemas.openxmlformats.org/officeDocument/2006/relationships/image" Target="../media/image43.jpg"/><Relationship Id="rId19" Type="http://schemas.openxmlformats.org/officeDocument/2006/relationships/image" Target="../media/image52.png"/><Relationship Id="rId4" Type="http://schemas.openxmlformats.org/officeDocument/2006/relationships/image" Target="../media/image37.jpg"/><Relationship Id="rId9" Type="http://schemas.openxmlformats.org/officeDocument/2006/relationships/image" Target="../media/image42.jpg"/><Relationship Id="rId14" Type="http://schemas.openxmlformats.org/officeDocument/2006/relationships/image" Target="../media/image47.png"/><Relationship Id="rId22" Type="http://schemas.openxmlformats.org/officeDocument/2006/relationships/image" Target="../media/image55.jpg"/><Relationship Id="rId27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5.jfif"/><Relationship Id="rId5" Type="http://schemas.openxmlformats.org/officeDocument/2006/relationships/image" Target="../media/image64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Text Box 8">
            <a:extLst>
              <a:ext uri="{FF2B5EF4-FFF2-40B4-BE49-F238E27FC236}">
                <a16:creationId xmlns:a16="http://schemas.microsoft.com/office/drawing/2014/main" id="{D6FC6555-887B-41BD-8BD1-DBF006164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350" y="5084763"/>
            <a:ext cx="19637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6699"/>
              </a:solidFill>
              <a:latin typeface="Verdana" panose="020B0604030504040204" pitchFamily="34" charset="0"/>
            </a:endParaRPr>
          </a:p>
        </p:txBody>
      </p:sp>
      <p:sp>
        <p:nvSpPr>
          <p:cNvPr id="8201" name="Oval 9">
            <a:extLst>
              <a:ext uri="{FF2B5EF4-FFF2-40B4-BE49-F238E27FC236}">
                <a16:creationId xmlns:a16="http://schemas.microsoft.com/office/drawing/2014/main" id="{1B6FC955-F1A3-4769-84C4-2B16CF17F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1" y="4941889"/>
            <a:ext cx="3889375" cy="1582737"/>
          </a:xfrm>
          <a:prstGeom prst="ellipse">
            <a:avLst/>
          </a:prstGeom>
          <a:gradFill rotWithShape="1">
            <a:gsLst>
              <a:gs pos="0">
                <a:srgbClr val="F2DAEA"/>
              </a:gs>
              <a:gs pos="100000">
                <a:srgbClr val="F2DAEA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it-IT" sz="2400">
                <a:solidFill>
                  <a:srgbClr val="000000"/>
                </a:solidFill>
                <a:latin typeface="Wide Latin" panose="020A0A07050505020404" pitchFamily="18" charset="0"/>
              </a:rPr>
              <a:t>TEDESCO !!!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it-IT" sz="2400">
                <a:solidFill>
                  <a:srgbClr val="000000"/>
                </a:solidFill>
                <a:latin typeface="Wide Latin" panose="020A0A07050505020404" pitchFamily="18" charset="0"/>
              </a:rPr>
              <a:t>PERCHE‘ ?</a:t>
            </a:r>
          </a:p>
        </p:txBody>
      </p:sp>
      <p:sp>
        <p:nvSpPr>
          <p:cNvPr id="8202" name="Oval 10">
            <a:extLst>
              <a:ext uri="{FF2B5EF4-FFF2-40B4-BE49-F238E27FC236}">
                <a16:creationId xmlns:a16="http://schemas.microsoft.com/office/drawing/2014/main" id="{899250C6-42E0-47DD-8185-3809EF78B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260351"/>
            <a:ext cx="4033838" cy="1706563"/>
          </a:xfrm>
          <a:prstGeom prst="ellipse">
            <a:avLst/>
          </a:prstGeom>
          <a:gradFill rotWithShape="1">
            <a:gsLst>
              <a:gs pos="0">
                <a:srgbClr val="F3F676">
                  <a:gamma/>
                  <a:shade val="46275"/>
                  <a:invGamma/>
                </a:srgbClr>
              </a:gs>
              <a:gs pos="50000">
                <a:srgbClr val="F3F676"/>
              </a:gs>
              <a:gs pos="100000">
                <a:srgbClr val="F3F676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it-IT" sz="2400">
                <a:solidFill>
                  <a:srgbClr val="FF3300"/>
                </a:solidFill>
                <a:latin typeface="Wide Latin" panose="020A0A07050505020404" pitchFamily="18" charset="0"/>
              </a:rPr>
              <a:t>DEUTSCH !!!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it-IT" sz="2400">
                <a:solidFill>
                  <a:srgbClr val="FF3300"/>
                </a:solidFill>
                <a:latin typeface="Wide Latin" panose="020A0A07050505020404" pitchFamily="18" charset="0"/>
              </a:rPr>
              <a:t>WARUM ?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B34972-E16D-DF46-5A34-EEBE74E5E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66675"/>
            <a:ext cx="1217295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83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3B474CD-B508-50C0-DD0A-5FDAC44F7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152400"/>
            <a:ext cx="1208722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19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0732754-F1AE-4DDD-C48A-567B8C361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95262"/>
            <a:ext cx="1217295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24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A947C26-3116-C0E7-1116-7FBECABAE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195262"/>
            <a:ext cx="12068175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57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82EDBC-18EA-C7F0-A9DB-40CB3679A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CC6523-7C15-5EBD-D3C0-4541B4AD9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4077" y="985220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it-IT" sz="1800" kern="1800" cap="all" spc="75" dirty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FORUM ITALO-TEDESCO</a:t>
            </a:r>
            <a:r>
              <a:rPr lang="it-IT" sz="1800" kern="0" spc="150" dirty="0">
                <a:solidFill>
                  <a:srgbClr val="000000"/>
                </a:solidFill>
                <a:effectLst/>
                <a:latin typeface="Yanone Kaffeesatz"/>
                <a:ea typeface="Times New Roman" panose="02020603050405020304" pitchFamily="18" charset="0"/>
                <a:cs typeface="Times New Roman" panose="02020603050405020304" pitchFamily="18" charset="0"/>
              </a:rPr>
              <a:t>14-06-2023 </a:t>
            </a:r>
            <a:r>
              <a:rPr lang="it-IT" sz="1800" kern="0" spc="150" dirty="0">
                <a:solidFill>
                  <a:srgbClr val="000000"/>
                </a:solidFill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 -</a:t>
            </a:r>
            <a:endParaRPr lang="it-IT" sz="18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76F029F-D259-2460-5C94-D8113A673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2634" y="1899979"/>
            <a:ext cx="5605906" cy="4756002"/>
          </a:xfrm>
        </p:spPr>
        <p:txBody>
          <a:bodyPr>
            <a:normAutofit fontScale="25000" lnSpcReduction="20000"/>
          </a:bodyPr>
          <a:lstStyle/>
          <a:p>
            <a:pPr marL="0" indent="0" fontAlgn="base">
              <a:lnSpc>
                <a:spcPts val="1650"/>
              </a:lnSpc>
              <a:spcAft>
                <a:spcPts val="800"/>
              </a:spcAft>
              <a:buNone/>
            </a:pP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Milano, 14 giugno 23</a:t>
            </a:r>
          </a:p>
          <a:p>
            <a:pPr marL="0" indent="0" fontAlgn="base">
              <a:lnSpc>
                <a:spcPct val="170000"/>
              </a:lnSpc>
              <a:spcAft>
                <a:spcPts val="800"/>
              </a:spcAft>
              <a:buNone/>
            </a:pP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 è svolta oggi la 17ª diciassettesima edizione del </a:t>
            </a: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Forum Economico Italo-tedesco, il tradizionale appuntamento della Camera di Commercio Italo-Germanica AHK </a:t>
            </a:r>
            <a:r>
              <a:rPr lang="it-IT" sz="5600" kern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Italien</a:t>
            </a: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dedicato ai temi caldi nei rapporti tra i nostri due Paesi e che ha posto in evidenza come i rapporti binazionali siano una risorsa strategica</a:t>
            </a: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(...)</a:t>
            </a:r>
          </a:p>
          <a:p>
            <a:pPr marL="0" indent="0" fontAlgn="base">
              <a:lnSpc>
                <a:spcPct val="170000"/>
              </a:lnSpc>
              <a:spcAft>
                <a:spcPts val="800"/>
              </a:spcAft>
              <a:buNone/>
            </a:pP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apertura dei lavori è intervenuta Monica Poggio, presidente AHK </a:t>
            </a:r>
            <a:r>
              <a:rPr lang="it-IT" sz="5600" kern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Italien</a:t>
            </a: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che ha sottolineato il legame strutturale tra i due principali Paesi manifatturieri d'Europa</a:t>
            </a: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(…)</a:t>
            </a:r>
          </a:p>
          <a:p>
            <a:pPr marL="0" indent="0" fontAlgn="base">
              <a:lnSpc>
                <a:spcPct val="170000"/>
              </a:lnSpc>
              <a:spcAft>
                <a:spcPts val="800"/>
              </a:spcAft>
              <a:buNone/>
            </a:pPr>
            <a:br>
              <a:rPr lang="it-IT" sz="4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Nel corso dell'evento, è stato presentato uno studio realizzato in collaborazione con Ipsos e dedicato alle principali dinamiche che intessano le aziende italiane e tedesche</a:t>
            </a: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(..)</a:t>
            </a:r>
            <a:endParaRPr lang="it-IT" sz="5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0873B37-51D2-6BB7-34A7-7CDA68779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2911" y="1497059"/>
            <a:ext cx="5183188" cy="823912"/>
          </a:xfrm>
        </p:spPr>
        <p:txBody>
          <a:bodyPr>
            <a:normAutofit/>
          </a:bodyPr>
          <a:lstStyle/>
          <a:p>
            <a:pPr algn="ctr"/>
            <a:endParaRPr lang="it-IT" kern="0" spc="150" dirty="0">
              <a:solidFill>
                <a:srgbClr val="000000"/>
              </a:solidFill>
              <a:effectLst/>
              <a:latin typeface="Yanone Kaffeesatz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kern="0" spc="150" dirty="0">
              <a:solidFill>
                <a:srgbClr val="000000"/>
              </a:solidFill>
              <a:effectLst/>
              <a:latin typeface="Yanone Kaffeesatz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D5CDCF5-BF94-A15B-B98A-1396BC453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53" y="2225139"/>
            <a:ext cx="5262304" cy="4105682"/>
          </a:xfrm>
        </p:spPr>
        <p:txBody>
          <a:bodyPr>
            <a:normAutofit fontScale="25000" lnSpcReduction="20000"/>
          </a:bodyPr>
          <a:lstStyle/>
          <a:p>
            <a:pPr marL="0" indent="0" fontAlgn="base">
              <a:lnSpc>
                <a:spcPct val="170000"/>
              </a:lnSpc>
              <a:spcAft>
                <a:spcPts val="800"/>
              </a:spcAft>
              <a:buNone/>
            </a:pP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Secondo i dati raccolti dall'istituto, Germania e Italia sono i Paesi con la reputazione più alta nel contesto europeo</a:t>
            </a: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(…)</a:t>
            </a:r>
            <a:endParaRPr lang="it-IT" sz="5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70000"/>
              </a:lnSpc>
              <a:spcAft>
                <a:spcPts val="800"/>
              </a:spcAft>
              <a:buNone/>
            </a:pP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 le evidenze dello studio emerge che tre quarti delle imprese ritengono che la partnership italo-tedesca sia un vantaggio per le proprie attività</a:t>
            </a: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(…)</a:t>
            </a:r>
            <a:endParaRPr lang="it-IT" sz="5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70000"/>
              </a:lnSpc>
              <a:spcAft>
                <a:spcPts val="800"/>
              </a:spcAft>
              <a:buNone/>
            </a:pP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Non sorprende, dunque, che la quasi totalità del campione (86% delle aziende italiane, 91% di quelle tedesche) voglia mantenere stabile o aumentare il proprio business nel rispettivo mercato estero.</a:t>
            </a: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Più della metà, inoltre, considera strategico il rafforzamento dei rapporti economici tra i nostri due Paesi</a:t>
            </a: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(…)</a:t>
            </a:r>
            <a:endParaRPr lang="it-IT" sz="5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pic>
        <p:nvPicPr>
          <p:cNvPr id="7" name="Immagine 6" descr="Testata sito web Giornale Diplomatico">
            <a:extLst>
              <a:ext uri="{FF2B5EF4-FFF2-40B4-BE49-F238E27FC236}">
                <a16:creationId xmlns:a16="http://schemas.microsoft.com/office/drawing/2014/main" id="{3225E85F-9E74-7C3C-23B0-69A9DF21A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3" y="33172"/>
            <a:ext cx="5901070" cy="14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852D007-EB5C-20E5-92BD-1FAF2403E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83" y="60381"/>
            <a:ext cx="4912242" cy="1370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436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048A0DA-B9A6-E8E6-90A5-AD9E9C93A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47"/>
            <a:ext cx="12192000" cy="677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27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E9CD30E-7A67-57C2-BC55-396325EA3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42862"/>
            <a:ext cx="1212532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13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7B02E33-C384-8391-712A-B679DBA19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9525"/>
            <a:ext cx="1218247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98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D680FFB-5CFF-5821-7812-2A7C85B68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4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F47CCE2-5775-B8B0-F4C7-D672AE12F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42862"/>
            <a:ext cx="1217295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71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A78C5C84-4DE6-315C-9B00-4F2A9449B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38" y="238619"/>
            <a:ext cx="4819081" cy="6380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83009C9-7079-4155-11AA-5572FAF02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7862" y="2329665"/>
            <a:ext cx="4399502" cy="4374222"/>
          </a:xfrm>
          <a:pattFill prst="pct60">
            <a:fgClr>
              <a:srgbClr val="FFC000"/>
            </a:fgClr>
            <a:bgClr>
              <a:schemeClr val="bg1"/>
            </a:bgClr>
          </a:patt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IL TEDESCO E’ LA LINGUA MATERNA PIU’ DIFFUSA NELL’UNIONE EUROPEA</a:t>
            </a:r>
          </a:p>
          <a:p>
            <a:endParaRPr lang="it-IT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4D5C0B14-D3E0-9865-B90A-FAD285F0C4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500" y="238619"/>
            <a:ext cx="5777500" cy="1888131"/>
          </a:xfrm>
          <a:prstGeom prst="rect">
            <a:avLst/>
          </a:prstGeom>
          <a:pattFill prst="sphere">
            <a:fgClr>
              <a:schemeClr val="accent1"/>
            </a:fgClr>
            <a:bgClr>
              <a:srgbClr val="FFC000"/>
            </a:bgClr>
          </a:pattFill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1600" b="1" cap="all" spc="200" dirty="0"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r>
              <a:rPr lang="en-US" sz="2700" b="1" cap="all" spc="200" dirty="0">
                <a:solidFill>
                  <a:schemeClr val="accent6">
                    <a:lumMod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 PAESI DI LINGUA TEDESCA SONO IL CUORE GEOGRAFICO DELL’EUROPA!</a:t>
            </a:r>
            <a:br>
              <a:rPr lang="en-US" sz="2700" b="1" cap="all" spc="200" dirty="0">
                <a:solidFill>
                  <a:schemeClr val="accent6">
                    <a:lumMod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1300" b="1" cap="all" spc="200" dirty="0">
              <a:solidFill>
                <a:schemeClr val="accent6">
                  <a:lumMod val="1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22024115"/>
      </p:ext>
    </p:extLst>
  </p:cSld>
  <p:clrMapOvr>
    <a:masterClrMapping/>
  </p:clrMapOvr>
  <p:transition advTm="83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F635E88-2BEC-4AD7-8EE4-91A06AA3E83E}"/>
              </a:ext>
            </a:extLst>
          </p:cNvPr>
          <p:cNvSpPr/>
          <p:nvPr/>
        </p:nvSpPr>
        <p:spPr>
          <a:xfrm>
            <a:off x="464457" y="94337"/>
            <a:ext cx="11524343" cy="689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https://www.ispionline.it/it/pubblicazione/italia-germania-unalleanza-imprescindibile-22310</a:t>
            </a:r>
            <a:endParaRPr lang="it-IT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it-IT" sz="6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ISPI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ISTITUTO PER GLI STUDI DI POLITICA INTERNAZIONALE</a:t>
            </a:r>
            <a:endParaRPr lang="it-IT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 febbraio 2019</a:t>
            </a:r>
            <a:endParaRPr lang="it-IT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Italia-Germania: un'alleanza imprescindibile</a:t>
            </a:r>
            <a:endParaRPr lang="it-IT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it-IT" sz="1600" b="1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Danilo Taino</a:t>
            </a:r>
            <a:endParaRPr lang="it-IT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it-IT" sz="1100" b="1" cap="all" dirty="0">
                <a:solidFill>
                  <a:srgbClr val="6F6F6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CORRIERE DELLA SERA</a:t>
            </a:r>
            <a:endParaRPr lang="it-IT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it-IT" sz="1600" b="1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Antonio Villafranca</a:t>
            </a:r>
            <a:endParaRPr lang="it-IT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it-IT" sz="1100" b="1" cap="all" dirty="0">
                <a:solidFill>
                  <a:srgbClr val="6F6F6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ISPI RESEARCH COORDINATOR</a:t>
            </a:r>
            <a:endParaRPr lang="it-IT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it-IT" sz="1100" b="1" cap="all" dirty="0">
                <a:solidFill>
                  <a:srgbClr val="6F6F6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it-IT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Nei rapporti tra il nostro paese e il resto del mondo ce ne sono alcuni da cui non è possibile prescindere. Legami che travalicano qualsiasi governo o attriti più o meno passeggeri perché espressione di un inequivocabile </a:t>
            </a:r>
            <a:r>
              <a:rPr lang="it-IT" sz="16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interesse nazionale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Questo è il senso del legame che unisce l’Italia alla Germania.</a:t>
            </a:r>
            <a:endParaRPr lang="it-IT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Partire dalle </a:t>
            </a:r>
            <a:r>
              <a:rPr lang="it-IT" sz="16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relazioni economiche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tra i due paesi risulta quasi riduttivo rispetto alla profondità ed estensione di legami che hanno portata storica e culturale. Ma in un momento in cui la crescita economica segna il passo dentro e fuori l’Eurozona, l’economia può rappresentare un buon punto di partenza.</a:t>
            </a:r>
            <a:endParaRPr lang="it-IT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it-IT" sz="1600" dirty="0">
                <a:solidFill>
                  <a:srgbClr val="333333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 l’Italia Berlino rappresenta il </a:t>
            </a:r>
            <a:r>
              <a:rPr lang="it-IT" sz="1600" b="1" dirty="0">
                <a:solidFill>
                  <a:srgbClr val="333333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primo partner commerciale</a:t>
            </a:r>
            <a:r>
              <a:rPr lang="it-IT" sz="1600" dirty="0">
                <a:solidFill>
                  <a:srgbClr val="333333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al mondo con un interscambio che lo scorso anno ha superato i 121 miliardi di euro.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partner cui è destinato oltre il </a:t>
            </a:r>
            <a:r>
              <a:rPr lang="it-IT" sz="16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12% delle nostre esportazioni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Ma questi dati macro, di per sé già importanti, segnalano solo in parte la profondità dei legami economici tra i due principali paesi manifatturieri dell’Unione europea.</a:t>
            </a:r>
            <a:endParaRPr lang="it-IT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(…)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676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CC2A0C7-F94E-4E6C-9BC3-485182A8160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319" y="456031"/>
            <a:ext cx="5321844" cy="29729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A088E5F-3705-42BB-9309-C7C5319004D4}"/>
              </a:ext>
            </a:extLst>
          </p:cNvPr>
          <p:cNvSpPr/>
          <p:nvPr/>
        </p:nvSpPr>
        <p:spPr>
          <a:xfrm>
            <a:off x="186319" y="224402"/>
            <a:ext cx="6096000" cy="65610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2250"/>
              </a:spcBef>
              <a:spcAft>
                <a:spcPts val="2250"/>
              </a:spcAft>
            </a:pPr>
            <a:r>
              <a:rPr lang="it-IT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Dichiarazioni alla stampa del Presidente della Repubblica Sergio Mattarella in occasione della Visita di Stato del Presidente della Repubblica Federale di Germania, Frank-Walter Steinmeier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350" i="1" dirty="0"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Palazzo del Quirinale, 19/09/2019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it-IT" sz="1350" dirty="0"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relazioni tra Germania e Italia sono, non soltanto eccellenti, ma al massimo livello di eccellenza (…)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it-IT" sz="1350" dirty="0"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nostre economie sono fortemente integrate e connesse fra di loro. </a:t>
            </a:r>
            <a:r>
              <a:rPr lang="it-IT" sz="1350" dirty="0">
                <a:highlight>
                  <a:srgbClr val="FFFF00"/>
                </a:highlight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Germania è il nostro partner principale</a:t>
            </a:r>
            <a:r>
              <a:rPr lang="it-IT" sz="1350" dirty="0"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un interscambio di 130 miliardi di euro. È una grande collaborazione tra le nostre imprese e le nostre aziende. Non è un caso che le associazioni industriali tedesche e italiane si incontrino normalmente a Bolzano, registrando i tanti motivi di collaborazione.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it-IT" sz="1350" dirty="0"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 sono anche dati non molto conosciuti ma che sottolineano quanto sia intensa questa collaborazione economica.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it-IT" sz="1350" dirty="0">
                <a:highlight>
                  <a:srgbClr val="FFFF00"/>
                </a:highlight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tutti sanno, per esempio, che il volume del commercio tra la Germania e la nostra Lombardia è maggiore di quello che vi è tra Germania e Giappone, che è una grande potenza economica mondiale; non tutti sanno che il volume del commercio tra Germania e il nostro Veneto è maggiore di quello che la Germania ha con il Brasile, che è un altro ‘gigante’ della comunità internazionale; non tutti sanno che il volume del commercio tra l’Italia e la Baviera è maggiore di quello che l’Italia ha con la Polonia, che è un Paese tra i più grandi dell’Unione europea.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9E44109-33BC-4861-B4FC-4CC10E720713}"/>
              </a:ext>
            </a:extLst>
          </p:cNvPr>
          <p:cNvSpPr/>
          <p:nvPr/>
        </p:nvSpPr>
        <p:spPr>
          <a:xfrm>
            <a:off x="6282318" y="3938731"/>
            <a:ext cx="5909681" cy="17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it-IT" sz="1400" dirty="0"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Naturalmente questo rapporto non si limita agli aspetti economici. Poc’anzi ricordavamo come </a:t>
            </a:r>
            <a:r>
              <a:rPr lang="it-IT" sz="1400" dirty="0">
                <a:highlight>
                  <a:srgbClr val="FFFF00"/>
                </a:highlight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giovani studenti tedeschi e italiani che scelgono di trascorrere il periodo Erasmus rispettivamente in Italia e in Germania sono in numero più alto e costantemente crescente</a:t>
            </a:r>
            <a:r>
              <a:rPr lang="it-IT" sz="1400" dirty="0"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dimostrando l’attrazione reciproca che i due Paesi esercitano fra di loro e il legame tra i nostri concittadini.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58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300BC3C-CBB8-483F-B81E-BAEB5D078C5F}"/>
              </a:ext>
            </a:extLst>
          </p:cNvPr>
          <p:cNvSpPr/>
          <p:nvPr/>
        </p:nvSpPr>
        <p:spPr>
          <a:xfrm>
            <a:off x="319315" y="251496"/>
            <a:ext cx="11219542" cy="5417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https://www.linkiesta.it/it/article/2019/09/20/italia-germania-ocse/43623/</a:t>
            </a: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dirty="0">
                <a:solidFill>
                  <a:srgbClr val="6666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 settembre 2019</a:t>
            </a: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4000" b="1" kern="1800" spc="-7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Economie deboli e problema migranti: ecco perché Italia e Germania hanno fatto la pace</a:t>
            </a: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 amano ma non ci stimano. Noi li stimiamo, senza amarli. Li accusiamo di essere la causa di tutti i nostri mali perché solo quando la loro economia cresce, il nostro Pil sale. E quando la loro economia rallenta, noi crolliamo. </a:t>
            </a: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(…)</a:t>
            </a: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Germania è il nostro partner commerciale più importante: un giro d’affari da 128,4 miliardi solo nel 2018. Sono il Paese in cui esportiamo di più (un quarto di quanto esportiamo nell’Ue secondo </a:t>
            </a:r>
            <a:r>
              <a:rPr lang="it-IT" sz="2000" b="1" u="sng" dirty="0">
                <a:solidFill>
                  <a:srgbClr val="0000FF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La Voce.info</a:t>
            </a:r>
            <a:r>
              <a:rPr lang="it-IT" sz="20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e da loro importiamo più beni rispetto a tutti gli altri Stati.</a:t>
            </a: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(…)</a:t>
            </a:r>
            <a:endParaRPr lang="it-IT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8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9BD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5CFFF985-6B2E-C1A6-4A6D-1D3822B2CB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400039"/>
              </p:ext>
            </p:extLst>
          </p:nvPr>
        </p:nvGraphicFramePr>
        <p:xfrm>
          <a:off x="458209" y="230510"/>
          <a:ext cx="5057271" cy="6447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11240" imgH="7790812" progId="Word.Document.12">
                  <p:embed/>
                </p:oleObj>
              </mc:Choice>
              <mc:Fallback>
                <p:oleObj name="Document" r:id="rId2" imgW="6111240" imgH="7790812" progId="Word.Document.12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5CFFF985-6B2E-C1A6-4A6D-1D3822B2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8209" y="230510"/>
                        <a:ext cx="5057271" cy="6447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73129C4E-33E3-37D6-3533-9A1C48DA0D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148494"/>
              </p:ext>
            </p:extLst>
          </p:nvPr>
        </p:nvGraphicFramePr>
        <p:xfrm>
          <a:off x="5752763" y="230510"/>
          <a:ext cx="5610454" cy="6920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6111240" imgH="7539600" progId="Word.Document.12">
                  <p:embed/>
                </p:oleObj>
              </mc:Choice>
              <mc:Fallback>
                <p:oleObj name="Document" r:id="rId4" imgW="6111240" imgH="7539600" progId="Word.Document.12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73129C4E-33E3-37D6-3533-9A1C48DA0D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52763" y="230510"/>
                        <a:ext cx="5610454" cy="6920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1370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9BD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752CCB3F-C09C-80C8-C2DD-9EABD4180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83" y="148048"/>
            <a:ext cx="4076294" cy="670995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407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7B10B4-D05F-4B55-8902-13F893EE56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19280" y="475920"/>
            <a:ext cx="8229600" cy="1143000"/>
          </a:xfrm>
        </p:spPr>
        <p:txBody>
          <a:bodyPr wrap="square">
            <a:noAutofit/>
          </a:bodyPr>
          <a:lstStyle/>
          <a:p>
            <a:pPr lvl="0"/>
            <a:r>
              <a:rPr lang="it-IT" sz="4000"/>
              <a:t>IL TEDESCO E‘ UNA LINGUA PORTATRICE DI GRANDE CULTURA!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0BBD87-96D1-41B7-9B22-232E736187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92360" y="2133360"/>
            <a:ext cx="8229600" cy="4530600"/>
          </a:xfrm>
        </p:spPr>
        <p:txBody>
          <a:bodyPr wrap="square">
            <a:noAutofit/>
          </a:bodyPr>
          <a:lstStyle/>
          <a:p>
            <a:pPr marL="0" indent="0">
              <a:buClr>
                <a:srgbClr val="FFFFCC"/>
              </a:buClr>
              <a:buSzPct val="60000"/>
              <a:buFont typeface="Wingdings" pitchFamily="2"/>
              <a:buChar char=""/>
              <a:tabLst>
                <a:tab pos="0" algn="l"/>
                <a:tab pos="106200" algn="l"/>
                <a:tab pos="555480" algn="l"/>
                <a:tab pos="1004760" algn="l"/>
                <a:tab pos="1454040" algn="l"/>
                <a:tab pos="1903320" algn="l"/>
                <a:tab pos="2352600" algn="l"/>
                <a:tab pos="2801880" algn="l"/>
                <a:tab pos="3251159" algn="l"/>
                <a:tab pos="3700440" algn="l"/>
                <a:tab pos="4149719" algn="l"/>
                <a:tab pos="4598640" algn="l"/>
                <a:tab pos="5047920" algn="l"/>
                <a:tab pos="5497200" algn="l"/>
                <a:tab pos="5946480" algn="l"/>
                <a:tab pos="6395759" algn="l"/>
                <a:tab pos="6845040" algn="l"/>
                <a:tab pos="7294319" algn="l"/>
                <a:tab pos="7743600" algn="l"/>
                <a:tab pos="8192880" algn="l"/>
                <a:tab pos="8642160" algn="l"/>
              </a:tabLst>
            </a:pPr>
            <a:r>
              <a:rPr lang="de-DE">
                <a:solidFill>
                  <a:srgbClr val="FEEC94"/>
                </a:solidFill>
              </a:rPr>
              <a:t>Grandi scienziati, letterati, musicisti e filosofi della cultura mondiale si sono espressi in questa lingua</a:t>
            </a:r>
          </a:p>
          <a:p>
            <a:pPr marL="0" indent="0">
              <a:buClr>
                <a:srgbClr val="FFFFCC"/>
              </a:buClr>
              <a:buSzPct val="60000"/>
              <a:buFont typeface="Wingdings" pitchFamily="2"/>
              <a:buChar char=""/>
              <a:tabLst>
                <a:tab pos="0" algn="l"/>
                <a:tab pos="106200" algn="l"/>
                <a:tab pos="555480" algn="l"/>
                <a:tab pos="1004760" algn="l"/>
                <a:tab pos="1454040" algn="l"/>
                <a:tab pos="1903320" algn="l"/>
                <a:tab pos="2352600" algn="l"/>
                <a:tab pos="2801880" algn="l"/>
                <a:tab pos="3251159" algn="l"/>
                <a:tab pos="3700440" algn="l"/>
                <a:tab pos="4149719" algn="l"/>
                <a:tab pos="4598640" algn="l"/>
                <a:tab pos="5047920" algn="l"/>
                <a:tab pos="5497200" algn="l"/>
                <a:tab pos="5946480" algn="l"/>
                <a:tab pos="6395759" algn="l"/>
                <a:tab pos="6845040" algn="l"/>
                <a:tab pos="7294319" algn="l"/>
                <a:tab pos="7743600" algn="l"/>
                <a:tab pos="8192880" algn="l"/>
                <a:tab pos="8642160" algn="l"/>
              </a:tabLst>
            </a:pPr>
            <a:r>
              <a:rPr lang="de-DE">
                <a:solidFill>
                  <a:srgbClr val="FEEC94"/>
                </a:solidFill>
              </a:rPr>
              <a:t>Il tedesco è fondamentale per gli studi e le ricerche universitarie e le attività scientifiche: in internet e nelle pubblicazioni scientifiche il tedesco è la seconda lingua più utilizzata dopo l‘inglese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4B4A7B9-91FF-490F-86CD-A6175B371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Con il tedesco diventi cittadino del mondo!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AECE1B-49D9-40BA-AF99-15188162FF6B}"/>
              </a:ext>
            </a:extLst>
          </p:cNvPr>
          <p:cNvSpPr txBox="1"/>
          <p:nvPr/>
        </p:nvSpPr>
        <p:spPr>
          <a:xfrm>
            <a:off x="348343" y="1306286"/>
            <a:ext cx="11364686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il 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programma Erasmus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potrai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potrai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svolgere parte del tuo corso di studi all’estero</a:t>
            </a:r>
          </a:p>
          <a:p>
            <a:pPr>
              <a:lnSpc>
                <a:spcPct val="150000"/>
              </a:lnSpc>
            </a:pPr>
            <a:endParaRPr lang="it-I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 Università della Germania sono tra le più prestigiose al mondo!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Oltre alle note università della capitale tedesca, anche l’Università tecnica di Monaco o di     </a:t>
            </a: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Heidelberg sono al primo posto. Ciò è dovuto alla diversità dell’insegnamento, alla loro </a:t>
            </a: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internazionalizzazione e alla loro professionalità.</a:t>
            </a:r>
          </a:p>
          <a:p>
            <a:pPr>
              <a:lnSpc>
                <a:spcPct val="150000"/>
              </a:lnSpc>
            </a:pPr>
            <a:endParaRPr lang="it-I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90% dei casi 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 conoscenza della lingua è un criterio decisivo per l’accettazione della propria domanda universitaria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Per l’inglese, di solito è richiesto un punteggio TOEFL o TOEIC. Per il tedesco, è la stessa cosa: molto probabilmente devi aver già studiato la lingua e avere un livello B1 o B2 per essere ammesso in un’università tedesca. </a:t>
            </a:r>
          </a:p>
        </p:txBody>
      </p:sp>
    </p:spTree>
    <p:extLst>
      <p:ext uri="{BB962C8B-B14F-4D97-AF65-F5344CB8AC3E}">
        <p14:creationId xmlns:p14="http://schemas.microsoft.com/office/powerpoint/2010/main" val="2136989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98CCD291-0703-4E5E-83DC-93086D9E7ECE}"/>
              </a:ext>
            </a:extLst>
          </p:cNvPr>
          <p:cNvSpPr/>
          <p:nvPr/>
        </p:nvSpPr>
        <p:spPr>
          <a:xfrm>
            <a:off x="7528053" y="-183442"/>
            <a:ext cx="2090934" cy="20642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spAutoFit/>
          </a:bodyPr>
          <a:lstStyle/>
          <a:p>
            <a:pPr algn="ctr"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3200" b="1">
              <a:solidFill>
                <a:srgbClr val="006699"/>
              </a:solidFill>
              <a:latin typeface="Arial Narrow" pitchFamily="34"/>
              <a:ea typeface="Times New Roman" pitchFamily="18"/>
              <a:cs typeface="Times New Roman" pitchFamily="18"/>
            </a:endParaRPr>
          </a:p>
          <a:p>
            <a:pPr algn="ctr"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3200" b="1">
                <a:solidFill>
                  <a:srgbClr val="00FF00"/>
                </a:solidFill>
                <a:latin typeface="Arial Narrow" pitchFamily="34"/>
                <a:ea typeface="Times New Roman" pitchFamily="18"/>
                <a:cs typeface="Times New Roman" pitchFamily="18"/>
              </a:rPr>
              <a:t>Franz Kafka</a:t>
            </a:r>
          </a:p>
          <a:p>
            <a:pPr algn="ctr"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3200" b="1">
                <a:solidFill>
                  <a:srgbClr val="FF6600"/>
                </a:solidFill>
                <a:latin typeface="Arial Narrow" pitchFamily="34"/>
                <a:ea typeface="Times New Roman" pitchFamily="18"/>
                <a:cs typeface="Times New Roman" pitchFamily="18"/>
              </a:rPr>
              <a:t>      </a:t>
            </a:r>
          </a:p>
          <a:p>
            <a:pPr algn="ctr"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3200" b="1">
              <a:solidFill>
                <a:srgbClr val="FF6600"/>
              </a:solidFill>
              <a:latin typeface="Arial Narrow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C80F3567-2D2F-4C8E-9F42-F1C4FF3572B9}"/>
              </a:ext>
            </a:extLst>
          </p:cNvPr>
          <p:cNvSpPr/>
          <p:nvPr/>
        </p:nvSpPr>
        <p:spPr>
          <a:xfrm>
            <a:off x="3359280" y="4984920"/>
            <a:ext cx="316152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3200" b="1">
                <a:solidFill>
                  <a:srgbClr val="CC99FF"/>
                </a:solidFill>
                <a:latin typeface="Arial" pitchFamily="18"/>
                <a:ea typeface="Microsoft YaHei" pitchFamily="2"/>
                <a:cs typeface="Microsoft YaHei" pitchFamily="2"/>
              </a:rPr>
              <a:t>Sigmund Freud</a:t>
            </a:r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357240DA-24EB-4443-B7DF-AA1B71085569}"/>
              </a:ext>
            </a:extLst>
          </p:cNvPr>
          <p:cNvSpPr/>
          <p:nvPr/>
        </p:nvSpPr>
        <p:spPr>
          <a:xfrm>
            <a:off x="4619641" y="4159080"/>
            <a:ext cx="5938559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3200" b="1">
                <a:solidFill>
                  <a:srgbClr val="FF00FF"/>
                </a:solidFill>
                <a:latin typeface="Arial" pitchFamily="18"/>
                <a:ea typeface="Microsoft YaHei" pitchFamily="2"/>
                <a:cs typeface="Microsoft YaHei" pitchFamily="2"/>
              </a:rPr>
              <a:t>Johann Wolfgang von Goethe</a:t>
            </a: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E4EF8456-3A0C-4A9A-9217-17C84C463457}"/>
              </a:ext>
            </a:extLst>
          </p:cNvPr>
          <p:cNvSpPr/>
          <p:nvPr/>
        </p:nvSpPr>
        <p:spPr>
          <a:xfrm>
            <a:off x="3574919" y="260281"/>
            <a:ext cx="2717708" cy="52540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2800" b="1"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rPr>
              <a:t>Albert Einstein</a:t>
            </a: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EFED1538-E2BF-4B81-8EAD-753CD24F9ECA}"/>
              </a:ext>
            </a:extLst>
          </p:cNvPr>
          <p:cNvSpPr/>
          <p:nvPr/>
        </p:nvSpPr>
        <p:spPr>
          <a:xfrm>
            <a:off x="6377160" y="1030320"/>
            <a:ext cx="4097894" cy="52540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2800" b="1">
                <a:solidFill>
                  <a:srgbClr val="00FFFF"/>
                </a:solidFill>
                <a:latin typeface="Arial" pitchFamily="18"/>
                <a:ea typeface="Microsoft YaHei" pitchFamily="2"/>
                <a:cs typeface="Microsoft YaHei" pitchFamily="2"/>
              </a:rPr>
              <a:t>Ludwig van Beethoven</a:t>
            </a: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8A5479D9-8711-47D3-A5B1-35A273028472}"/>
              </a:ext>
            </a:extLst>
          </p:cNvPr>
          <p:cNvSpPr/>
          <p:nvPr/>
        </p:nvSpPr>
        <p:spPr>
          <a:xfrm>
            <a:off x="4224360" y="6278399"/>
            <a:ext cx="432144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3200" b="1">
                <a:solidFill>
                  <a:srgbClr val="006699"/>
                </a:solidFill>
                <a:latin typeface="Arial Narrow" pitchFamily="34"/>
                <a:ea typeface="Microsoft YaHei" pitchFamily="2"/>
                <a:cs typeface="Microsoft YaHei" pitchFamily="2"/>
              </a:rPr>
              <a:t>und…    und    …    und ….</a:t>
            </a:r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DE9011AE-A544-4E2E-983F-D638D6C72147}"/>
              </a:ext>
            </a:extLst>
          </p:cNvPr>
          <p:cNvSpPr/>
          <p:nvPr/>
        </p:nvSpPr>
        <p:spPr>
          <a:xfrm>
            <a:off x="1524000" y="3141719"/>
            <a:ext cx="474048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2800" b="1" dirty="0">
                <a:solidFill>
                  <a:srgbClr val="33CCCC"/>
                </a:solidFill>
                <a:latin typeface="Arial" pitchFamily="18"/>
                <a:ea typeface="Microsoft YaHei" pitchFamily="2"/>
                <a:cs typeface="Microsoft YaHei" pitchFamily="2"/>
              </a:rPr>
              <a:t>Wolfgang Amadeus Mozart</a:t>
            </a: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B6E46A07-647A-404E-8793-EE04BA74E938}"/>
              </a:ext>
            </a:extLst>
          </p:cNvPr>
          <p:cNvSpPr/>
          <p:nvPr/>
        </p:nvSpPr>
        <p:spPr>
          <a:xfrm>
            <a:off x="3864000" y="1268280"/>
            <a:ext cx="203256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3200" b="1">
                <a:solidFill>
                  <a:srgbClr val="FF0000"/>
                </a:solidFill>
                <a:latin typeface="Arial" pitchFamily="18"/>
                <a:ea typeface="Microsoft YaHei" pitchFamily="2"/>
                <a:cs typeface="Microsoft YaHei" pitchFamily="2"/>
              </a:rPr>
              <a:t>Karl Marx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EB205A2-9455-42AD-95A4-7B5F505EA6E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4000" y="189000"/>
            <a:ext cx="2044800" cy="266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C3DF821-6556-4E4F-9C01-72B687F293E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082199" y="1484279"/>
            <a:ext cx="1154160" cy="136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D4D2589-0B78-4947-AF2D-1D76E57DDB1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544001" y="4653000"/>
            <a:ext cx="1942919" cy="16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D5EB624-0413-4196-BD10-D821696D373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524001" y="4834081"/>
            <a:ext cx="1728719" cy="172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4FC411A-D737-4A41-97D4-134562D9D3F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600720" y="4941719"/>
            <a:ext cx="1104840" cy="11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7FD15B4-A0C9-4226-B190-FEFFC5E400E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511640" y="1773360"/>
            <a:ext cx="914400" cy="130464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8C37D99C-5B35-4D9E-BA9A-26160E3F7C8B}"/>
              </a:ext>
            </a:extLst>
          </p:cNvPr>
          <p:cNvSpPr/>
          <p:nvPr/>
        </p:nvSpPr>
        <p:spPr>
          <a:xfrm>
            <a:off x="6283201" y="3429000"/>
            <a:ext cx="4395959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3200" b="1">
                <a:solidFill>
                  <a:srgbClr val="FFFFCC"/>
                </a:solidFill>
                <a:latin typeface="Arial Narrow" pitchFamily="34"/>
                <a:ea typeface="Microsoft YaHei" pitchFamily="2"/>
                <a:cs typeface="Microsoft YaHei" pitchFamily="2"/>
              </a:rPr>
              <a:t>Jakob und Wilhelm Grimm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359AE8E7-85D6-4482-B5EB-13305F8FAD81}"/>
              </a:ext>
            </a:extLst>
          </p:cNvPr>
          <p:cNvSpPr/>
          <p:nvPr/>
        </p:nvSpPr>
        <p:spPr>
          <a:xfrm>
            <a:off x="1848000" y="3716280"/>
            <a:ext cx="270612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3200" b="1">
                <a:solidFill>
                  <a:srgbClr val="FFFF00"/>
                </a:solidFill>
                <a:latin typeface="Arial Narrow" pitchFamily="34"/>
                <a:ea typeface="Microsoft YaHei" pitchFamily="2"/>
                <a:cs typeface="Microsoft YaHei" pitchFamily="2"/>
              </a:rPr>
              <a:t>Hermann Hesse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0829434-79E0-4969-830D-F9D1EBF62C51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600720" y="1700281"/>
            <a:ext cx="1704960" cy="183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65ACAF4-0315-424C-9FB3-D22175A51A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41687" y="2764736"/>
            <a:ext cx="3733560" cy="278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8A2E367-F4BD-4746-9B7E-45B6C058707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31968" y="1679917"/>
            <a:ext cx="2521080" cy="167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3BF620C-0808-405D-B9B0-69DF1026100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973567" y="2565360"/>
            <a:ext cx="902634" cy="68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1212913-F81A-4801-91B8-EFB11A9C7C5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056" y="2322851"/>
            <a:ext cx="1611580" cy="183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5137292-7161-4996-9C97-23E62B91635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641567" y="2179212"/>
            <a:ext cx="1644840" cy="1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7122BD3-59AC-47F1-B73A-F209E3A42ABE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0485479" y="229680"/>
            <a:ext cx="1403280" cy="97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3D8E21B-F237-4F87-8CAA-4B07AF7809B5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782103" y="5909575"/>
            <a:ext cx="790559" cy="6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BEE0DD7-9755-4A2F-9475-0DF9ABEB06DF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10459919" y="1505849"/>
            <a:ext cx="1428840" cy="107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EB60B28-A70E-4389-8A50-A4CAB9D6B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1816666" y="3298257"/>
            <a:ext cx="2577960" cy="171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A7F2E95-8D1D-49C7-8F2E-972AD6BE2F77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5340662" y="120042"/>
            <a:ext cx="2232000" cy="132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105D3121-1643-458A-9B81-5631C155963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1896088" y="2191782"/>
            <a:ext cx="1228680" cy="92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F99EDAC-E7E2-4AE5-A7A5-59A0804BB519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8108467" y="5696517"/>
            <a:ext cx="1223639" cy="10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291CB99B-6B42-4AC1-B798-7547DD3052BC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10996517" y="2860111"/>
            <a:ext cx="718920" cy="71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7B3C1D73-04D0-4DB6-95FF-B2EB02DEBD46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9631089" y="4416908"/>
            <a:ext cx="2402210" cy="2402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magine 24" descr="Immagine che contiene persona, uomo, cibo, facciata&#10;&#10;Descrizione generata automaticamente">
            <a:extLst>
              <a:ext uri="{FF2B5EF4-FFF2-40B4-BE49-F238E27FC236}">
                <a16:creationId xmlns:a16="http://schemas.microsoft.com/office/drawing/2014/main" id="{BDF51D1E-2B2F-4C4A-A32B-8BC0A65790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360" y="228793"/>
            <a:ext cx="2718270" cy="1832567"/>
          </a:xfrm>
          <a:prstGeom prst="rect">
            <a:avLst/>
          </a:prstGeom>
        </p:spPr>
      </p:pic>
      <p:pic>
        <p:nvPicPr>
          <p:cNvPr id="27" name="Immagine 26" descr="Immagine che contiene gioco, sport, racchetta, uomo&#10;&#10;Descrizione generata automaticamente">
            <a:extLst>
              <a:ext uri="{FF2B5EF4-FFF2-40B4-BE49-F238E27FC236}">
                <a16:creationId xmlns:a16="http://schemas.microsoft.com/office/drawing/2014/main" id="{3DA5C6EA-CD90-4203-AD6C-A9C742F5E1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3" y="4950540"/>
            <a:ext cx="2857500" cy="160020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D7AD7041-1FB2-48F6-AF6B-D4DB9238DDC8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/>
            <a:alphaModFix/>
          </a:blip>
          <a:srcRect/>
          <a:stretch>
            <a:fillRect/>
          </a:stretch>
        </p:blipFill>
        <p:spPr>
          <a:xfrm>
            <a:off x="3318092" y="5332495"/>
            <a:ext cx="1548000" cy="115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Immagine che contiene sport, persona, giocatore, gioco&#10;&#10;Descrizione generata automaticamente">
            <a:extLst>
              <a:ext uri="{FF2B5EF4-FFF2-40B4-BE49-F238E27FC236}">
                <a16:creationId xmlns:a16="http://schemas.microsoft.com/office/drawing/2014/main" id="{9F6830B5-ED76-4BB2-9287-59E8CEAB4F8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20" y="56015"/>
            <a:ext cx="3906824" cy="1953412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52B28D0A-71A8-44D8-B08B-CC7EDC9400B3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/>
            <a:alphaModFix/>
          </a:blip>
          <a:srcRect/>
          <a:stretch>
            <a:fillRect/>
          </a:stretch>
        </p:blipFill>
        <p:spPr>
          <a:xfrm>
            <a:off x="5013781" y="4848659"/>
            <a:ext cx="1640160" cy="208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F6A531C1-B1BF-4F52-99C8-BB12F2D359AA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/>
            <a:alphaModFix/>
          </a:blip>
          <a:srcRect/>
          <a:stretch>
            <a:fillRect/>
          </a:stretch>
        </p:blipFill>
        <p:spPr>
          <a:xfrm>
            <a:off x="152787" y="3735551"/>
            <a:ext cx="1428840" cy="109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6784573B-CCF6-412A-B242-006854346879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/>
            <a:alphaModFix/>
          </a:blip>
          <a:srcRect/>
          <a:stretch>
            <a:fillRect/>
          </a:stretch>
        </p:blipFill>
        <p:spPr>
          <a:xfrm>
            <a:off x="3124381" y="1446391"/>
            <a:ext cx="1762199" cy="177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4649025D-D001-4ED9-B5BA-AFAE849F8F01}"/>
              </a:ext>
            </a:extLst>
          </p:cNvPr>
          <p:cNvPicPr>
            <a:picLocks noChangeAspect="1"/>
          </p:cNvPicPr>
          <p:nvPr/>
        </p:nvPicPr>
        <p:blipFill>
          <a:blip r:embed="rId24">
            <a:lum/>
            <a:alphaModFix/>
          </a:blip>
          <a:srcRect/>
          <a:stretch>
            <a:fillRect/>
          </a:stretch>
        </p:blipFill>
        <p:spPr>
          <a:xfrm>
            <a:off x="4556249" y="3298258"/>
            <a:ext cx="1212147" cy="1714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C5FA1CFC-3165-4D84-B725-49FC1FA25C1D}"/>
              </a:ext>
            </a:extLst>
          </p:cNvPr>
          <p:cNvPicPr>
            <a:picLocks noChangeAspect="1"/>
          </p:cNvPicPr>
          <p:nvPr/>
        </p:nvPicPr>
        <p:blipFill>
          <a:blip r:embed="rId25">
            <a:lum/>
            <a:alphaModFix/>
          </a:blip>
          <a:srcRect/>
          <a:stretch>
            <a:fillRect/>
          </a:stretch>
        </p:blipFill>
        <p:spPr>
          <a:xfrm>
            <a:off x="54204" y="1648559"/>
            <a:ext cx="1816287" cy="203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Immagine che contiene frutta, cibo&#10;&#10;Descrizione generata automaticamente">
            <a:extLst>
              <a:ext uri="{FF2B5EF4-FFF2-40B4-BE49-F238E27FC236}">
                <a16:creationId xmlns:a16="http://schemas.microsoft.com/office/drawing/2014/main" id="{92296CC2-730B-41F6-91F4-2B754B19178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3" y="89746"/>
            <a:ext cx="1285875" cy="942975"/>
          </a:xfrm>
          <a:prstGeom prst="rect">
            <a:avLst/>
          </a:prstGeom>
        </p:spPr>
      </p:pic>
      <p:pic>
        <p:nvPicPr>
          <p:cNvPr id="13" name="Immagine 12" descr="Immagine che contiene ciambella, tenendo, pane, largo&#10;&#10;Descrizione generata automaticamente">
            <a:extLst>
              <a:ext uri="{FF2B5EF4-FFF2-40B4-BE49-F238E27FC236}">
                <a16:creationId xmlns:a16="http://schemas.microsoft.com/office/drawing/2014/main" id="{0C047B9B-20F3-4460-9779-D4403AFDC50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19" y="26176"/>
            <a:ext cx="142875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9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uomo, tuta, esterni, persona&#10;&#10;Descrizione generata automaticamente">
            <a:extLst>
              <a:ext uri="{FF2B5EF4-FFF2-40B4-BE49-F238E27FC236}">
                <a16:creationId xmlns:a16="http://schemas.microsoft.com/office/drawing/2014/main" id="{72161914-9987-42A5-8460-93EEAEF56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319" y="89404"/>
            <a:ext cx="3697514" cy="3697514"/>
          </a:xfrm>
          <a:prstGeom prst="rect">
            <a:avLst/>
          </a:prstGeom>
        </p:spPr>
      </p:pic>
      <p:pic>
        <p:nvPicPr>
          <p:cNvPr id="16" name="Immagine 15" descr="Immagine che contiene persona, esterni, fotografia, inpiedi&#10;&#10;Descrizione generata automaticamente">
            <a:extLst>
              <a:ext uri="{FF2B5EF4-FFF2-40B4-BE49-F238E27FC236}">
                <a16:creationId xmlns:a16="http://schemas.microsoft.com/office/drawing/2014/main" id="{5BD4FF31-407E-42F3-91BD-BA83F1FE1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27" y="366558"/>
            <a:ext cx="5744395" cy="3231222"/>
          </a:xfrm>
          <a:prstGeom prst="rect">
            <a:avLst/>
          </a:prstGeom>
        </p:spPr>
      </p:pic>
      <p:pic>
        <p:nvPicPr>
          <p:cNvPr id="17" name="Immagine 16" descr="Immagine che contiene esterni, persona, montagna, uomo&#10;&#10;Descrizione generata automaticamente">
            <a:extLst>
              <a:ext uri="{FF2B5EF4-FFF2-40B4-BE49-F238E27FC236}">
                <a16:creationId xmlns:a16="http://schemas.microsoft.com/office/drawing/2014/main" id="{74BEB8A4-E4AE-468E-975E-EA5712E7E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87" y="3552605"/>
            <a:ext cx="4267200" cy="3124200"/>
          </a:xfrm>
          <a:prstGeom prst="rect">
            <a:avLst/>
          </a:prstGeom>
        </p:spPr>
      </p:pic>
      <p:pic>
        <p:nvPicPr>
          <p:cNvPr id="18" name="Immagine 17" descr="Immagine che contiene persona, barca, esterni, donna&#10;&#10;Descrizione generata automaticamente">
            <a:extLst>
              <a:ext uri="{FF2B5EF4-FFF2-40B4-BE49-F238E27FC236}">
                <a16:creationId xmlns:a16="http://schemas.microsoft.com/office/drawing/2014/main" id="{2005057F-D91B-4283-B7B1-58488A710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69" y="3737968"/>
            <a:ext cx="4832628" cy="2753474"/>
          </a:xfrm>
          <a:prstGeom prst="rect">
            <a:avLst/>
          </a:prstGeom>
        </p:spPr>
      </p:pic>
      <p:pic>
        <p:nvPicPr>
          <p:cNvPr id="19" name="Immagine 18" descr="Immagine che contiene cane, persona, interni, sedendo&#10;&#10;Descrizione generata automaticamente">
            <a:extLst>
              <a:ext uri="{FF2B5EF4-FFF2-40B4-BE49-F238E27FC236}">
                <a16:creationId xmlns:a16="http://schemas.microsoft.com/office/drawing/2014/main" id="{F111B86A-6836-4422-AD87-BEEAA2334A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05" y="113882"/>
            <a:ext cx="3329739" cy="21717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6FA6AEB-DE62-4D6F-A607-13296278B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3" y="2338139"/>
            <a:ext cx="2842158" cy="2131619"/>
          </a:xfrm>
          <a:prstGeom prst="rect">
            <a:avLst/>
          </a:prstGeom>
        </p:spPr>
      </p:pic>
      <p:pic>
        <p:nvPicPr>
          <p:cNvPr id="22" name="Immagine 21" descr="Immagine che contiene persona, erba, sport, gioco&#10;&#10;Descrizione generata automaticamente">
            <a:extLst>
              <a:ext uri="{FF2B5EF4-FFF2-40B4-BE49-F238E27FC236}">
                <a16:creationId xmlns:a16="http://schemas.microsoft.com/office/drawing/2014/main" id="{A484DA22-C318-40F9-9C00-BE72FCDB1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3" y="4480368"/>
            <a:ext cx="3923638" cy="2207047"/>
          </a:xfrm>
          <a:prstGeom prst="rect">
            <a:avLst/>
          </a:prstGeom>
        </p:spPr>
      </p:pic>
      <p:pic>
        <p:nvPicPr>
          <p:cNvPr id="3" name="Immagine 2" descr="Immagine che contiene calzatura, abbigliamento, interni, baseball&#10;&#10;Descrizione generata automaticamente">
            <a:extLst>
              <a:ext uri="{FF2B5EF4-FFF2-40B4-BE49-F238E27FC236}">
                <a16:creationId xmlns:a16="http://schemas.microsoft.com/office/drawing/2014/main" id="{0A261C1A-8CD9-48A3-888E-2C190D06D3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961" y="2256225"/>
            <a:ext cx="1767651" cy="132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95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1"/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>
            <a:extLst>
              <a:ext uri="{FF2B5EF4-FFF2-40B4-BE49-F238E27FC236}">
                <a16:creationId xmlns:a16="http://schemas.microsoft.com/office/drawing/2014/main" id="{EB7546B4-86BC-47E2-B27F-63D412046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57314"/>
            <a:ext cx="7775575" cy="550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6899" name="Rectangle 3">
            <a:extLst>
              <a:ext uri="{FF2B5EF4-FFF2-40B4-BE49-F238E27FC236}">
                <a16:creationId xmlns:a16="http://schemas.microsoft.com/office/drawing/2014/main" id="{1733814A-DC77-4543-8E52-22EDCCA85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1700213"/>
          </a:xfrm>
          <a:prstGeom prst="rect">
            <a:avLst/>
          </a:prstGeom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defTabSz="914400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br>
              <a:rPr lang="it-IT" altLang="it-IT" b="1" u="sng" dirty="0">
                <a:solidFill>
                  <a:srgbClr val="CC0099"/>
                </a:solidFill>
                <a:effectLst/>
                <a:latin typeface="Berlin Sans FB" panose="020E0602020502020306" pitchFamily="34" charset="0"/>
              </a:rPr>
            </a:br>
            <a:r>
              <a:rPr lang="it-IT" altLang="it-IT" b="1" u="sng" dirty="0">
                <a:solidFill>
                  <a:schemeClr val="accent6">
                    <a:lumMod val="10000"/>
                  </a:schemeClr>
                </a:solidFill>
                <a:effectLst/>
                <a:latin typeface="Berlin Sans FB" panose="020E0602020502020306" pitchFamily="34" charset="0"/>
              </a:rPr>
              <a:t>Il tedesco è al centro dell’Europa</a:t>
            </a:r>
            <a:r>
              <a:rPr lang="it-IT" altLang="it-IT" b="1" u="sng" dirty="0">
                <a:solidFill>
                  <a:schemeClr val="accent6">
                    <a:lumMod val="10000"/>
                  </a:schemeClr>
                </a:solidFill>
                <a:latin typeface="Berlin Sans FB" panose="020E0602020502020306" pitchFamily="34" charset="0"/>
              </a:rPr>
              <a:t> </a:t>
            </a:r>
            <a:br>
              <a:rPr lang="it-IT" altLang="it-IT" b="1" u="sng" dirty="0">
                <a:solidFill>
                  <a:schemeClr val="accent6">
                    <a:lumMod val="10000"/>
                  </a:schemeClr>
                </a:solidFill>
                <a:latin typeface="Berlin Sans FB" panose="020E0602020502020306" pitchFamily="34" charset="0"/>
              </a:rPr>
            </a:br>
            <a:br>
              <a:rPr lang="it-IT" altLang="it-IT" b="1" u="sng" dirty="0">
                <a:solidFill>
                  <a:schemeClr val="accent6">
                    <a:lumMod val="10000"/>
                  </a:schemeClr>
                </a:solidFill>
                <a:latin typeface="Berlin Sans FB" panose="020E0602020502020306" pitchFamily="34" charset="0"/>
              </a:rPr>
            </a:br>
            <a:r>
              <a:rPr lang="it-IT" altLang="it-IT" sz="2000" b="1" u="sng" dirty="0">
                <a:solidFill>
                  <a:schemeClr val="accent6">
                    <a:lumMod val="10000"/>
                  </a:schemeClr>
                </a:solidFill>
                <a:latin typeface="Berlin Sans FB" panose="020E0602020502020306" pitchFamily="34" charset="0"/>
              </a:rPr>
              <a:t>(</a:t>
            </a:r>
            <a:r>
              <a:rPr lang="it-IT" altLang="it-IT" sz="2000" b="1" dirty="0">
                <a:solidFill>
                  <a:schemeClr val="accent6">
                    <a:lumMod val="10000"/>
                  </a:schemeClr>
                </a:solidFill>
                <a:effectLst/>
                <a:latin typeface="Berlin Sans FB" panose="020E0602020502020306" pitchFamily="34" charset="0"/>
              </a:rPr>
              <a:t>E NON </a:t>
            </a:r>
            <a:r>
              <a:rPr lang="it-IT" altLang="it-IT" sz="2000" b="1" dirty="0" err="1">
                <a:solidFill>
                  <a:schemeClr val="accent6">
                    <a:lumMod val="10000"/>
                  </a:schemeClr>
                </a:solidFill>
                <a:effectLst/>
                <a:latin typeface="Berlin Sans FB" panose="020E0602020502020306" pitchFamily="34" charset="0"/>
              </a:rPr>
              <a:t>COSì</a:t>
            </a:r>
            <a:r>
              <a:rPr lang="it-IT" altLang="it-IT" sz="2000" b="1" dirty="0">
                <a:solidFill>
                  <a:schemeClr val="accent6">
                    <a:lumMod val="10000"/>
                  </a:schemeClr>
                </a:solidFill>
                <a:effectLst/>
                <a:latin typeface="Berlin Sans FB" panose="020E0602020502020306" pitchFamily="34" charset="0"/>
              </a:rPr>
              <a:t> LONTANO DA NOI!!)</a:t>
            </a:r>
            <a:endParaRPr lang="de-DE" altLang="it-IT" sz="2000" b="1" dirty="0">
              <a:solidFill>
                <a:schemeClr val="accent6">
                  <a:lumMod val="10000"/>
                </a:schemeClr>
              </a:solidFill>
              <a:effectLst/>
              <a:latin typeface="Berlin Sans FB" panose="020E0602020502020306" pitchFamily="34" charset="0"/>
            </a:endParaRPr>
          </a:p>
        </p:txBody>
      </p:sp>
      <p:pic>
        <p:nvPicPr>
          <p:cNvPr id="336900" name="Immagine 0" descr="DSLander 3.jpg">
            <a:extLst>
              <a:ext uri="{FF2B5EF4-FFF2-40B4-BE49-F238E27FC236}">
                <a16:creationId xmlns:a16="http://schemas.microsoft.com/office/drawing/2014/main" id="{664A4001-567C-4DEB-AF86-FD4B11688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4E5E7"/>
              </a:clrFrom>
              <a:clrTo>
                <a:srgbClr val="E4E5E7">
                  <a:alpha val="0"/>
                </a:srgbClr>
              </a:clrTo>
            </a:clrChange>
            <a:lum bright="-2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1557339"/>
            <a:ext cx="3440113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901" name="Immagine 5">
            <a:extLst>
              <a:ext uri="{FF2B5EF4-FFF2-40B4-BE49-F238E27FC236}">
                <a16:creationId xmlns:a16="http://schemas.microsoft.com/office/drawing/2014/main" id="{029CA4D3-2B6B-4817-90B4-6C5AD7983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4005264"/>
            <a:ext cx="647700" cy="415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902" name="Text Box 6">
            <a:extLst>
              <a:ext uri="{FF2B5EF4-FFF2-40B4-BE49-F238E27FC236}">
                <a16:creationId xmlns:a16="http://schemas.microsoft.com/office/drawing/2014/main" id="{E78AEB24-3372-4CFB-8BDB-9D87C4497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8" y="5373688"/>
            <a:ext cx="1752600" cy="39211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it-IT" dirty="0">
                <a:solidFill>
                  <a:srgbClr val="000000"/>
                </a:solidFill>
                <a:latin typeface="Arial Rounded MT Bold" panose="020F0704030504030204" pitchFamily="34" charset="0"/>
              </a:rPr>
              <a:t>ÖSTERREICH</a:t>
            </a:r>
            <a:endParaRPr lang="de-DE" altLang="it-IT" sz="1200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336903" name="Text Box 7">
            <a:extLst>
              <a:ext uri="{FF2B5EF4-FFF2-40B4-BE49-F238E27FC236}">
                <a16:creationId xmlns:a16="http://schemas.microsoft.com/office/drawing/2014/main" id="{DD689260-7661-4729-A0CB-AC2FC8B75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9" y="1773238"/>
            <a:ext cx="1978619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it-IT" dirty="0">
                <a:solidFill>
                  <a:srgbClr val="000000"/>
                </a:solidFill>
                <a:latin typeface="Arial Rounded MT Bold" panose="020F0704030504030204" pitchFamily="34" charset="0"/>
              </a:rPr>
              <a:t>DEUTSCHLAND</a:t>
            </a:r>
            <a:endParaRPr lang="de-DE" altLang="it-IT" sz="1200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336904" name="Text Box 8">
            <a:extLst>
              <a:ext uri="{FF2B5EF4-FFF2-40B4-BE49-F238E27FC236}">
                <a16:creationId xmlns:a16="http://schemas.microsoft.com/office/drawing/2014/main" id="{FA05CDE2-FF72-4702-A34C-F62864D2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4" y="4652963"/>
            <a:ext cx="1276311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it-IT" dirty="0">
                <a:solidFill>
                  <a:srgbClr val="000000"/>
                </a:solidFill>
                <a:latin typeface="Arial Rounded MT Bold" panose="020F0704030504030204" pitchFamily="34" charset="0"/>
              </a:rPr>
              <a:t>SCHWEIZ</a:t>
            </a:r>
            <a:endParaRPr lang="de-DE" altLang="it-IT" sz="1200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pic>
        <p:nvPicPr>
          <p:cNvPr id="336905" name="Picture 9" descr="lage-in-europa,10492278">
            <a:extLst>
              <a:ext uri="{FF2B5EF4-FFF2-40B4-BE49-F238E27FC236}">
                <a16:creationId xmlns:a16="http://schemas.microsoft.com/office/drawing/2014/main" id="{670BC301-B225-425E-B8D1-8C06BC70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4437064"/>
            <a:ext cx="19446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906" name="Immagine 2">
            <a:extLst>
              <a:ext uri="{FF2B5EF4-FFF2-40B4-BE49-F238E27FC236}">
                <a16:creationId xmlns:a16="http://schemas.microsoft.com/office/drawing/2014/main" id="{CCB76491-144B-4A9F-AD20-8F43C6093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455">
            <a:off x="3863976" y="4652963"/>
            <a:ext cx="671513" cy="469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907" name="Immagine 3">
            <a:extLst>
              <a:ext uri="{FF2B5EF4-FFF2-40B4-BE49-F238E27FC236}">
                <a16:creationId xmlns:a16="http://schemas.microsoft.com/office/drawing/2014/main" id="{C5F5E8F4-A7AC-436C-B4B3-C0EFA1E22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883">
            <a:off x="5514975" y="4403725"/>
            <a:ext cx="647700" cy="420688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908" name="Picture 12" descr="imagesCAHKUUDT">
            <a:extLst>
              <a:ext uri="{FF2B5EF4-FFF2-40B4-BE49-F238E27FC236}">
                <a16:creationId xmlns:a16="http://schemas.microsoft.com/office/drawing/2014/main" id="{BFC2FBF4-81DC-478C-8007-B9E89EB6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5949950"/>
            <a:ext cx="1585913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909" name="Line 13">
            <a:extLst>
              <a:ext uri="{FF2B5EF4-FFF2-40B4-BE49-F238E27FC236}">
                <a16:creationId xmlns:a16="http://schemas.microsoft.com/office/drawing/2014/main" id="{A6518C46-F188-4A28-9BE3-41CE6C7F6A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87939" y="3141663"/>
            <a:ext cx="2160587" cy="1439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336910" name="Line 14">
            <a:extLst>
              <a:ext uri="{FF2B5EF4-FFF2-40B4-BE49-F238E27FC236}">
                <a16:creationId xmlns:a16="http://schemas.microsoft.com/office/drawing/2014/main" id="{BFD0F66D-9930-4D21-AD0F-8D55DAAC92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67214" y="5013326"/>
            <a:ext cx="720725" cy="936625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83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letto, sedendo, posando, donna&#10;&#10;Descrizione generata automaticamente">
            <a:extLst>
              <a:ext uri="{FF2B5EF4-FFF2-40B4-BE49-F238E27FC236}">
                <a16:creationId xmlns:a16="http://schemas.microsoft.com/office/drawing/2014/main" id="{FD558BAE-7D49-4751-8D7D-3323E0D06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4" y="194340"/>
            <a:ext cx="9468932" cy="633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80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0D02A700-EEB5-41C7-98BF-CDD1CEA2020F}"/>
              </a:ext>
            </a:extLst>
          </p:cNvPr>
          <p:cNvSpPr/>
          <p:nvPr/>
        </p:nvSpPr>
        <p:spPr>
          <a:xfrm>
            <a:off x="2929080" y="549360"/>
            <a:ext cx="6238800" cy="256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algn="ctr"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5400">
                <a:solidFill>
                  <a:srgbClr val="FFD320"/>
                </a:solidFill>
                <a:latin typeface="Arial" pitchFamily="18"/>
                <a:ea typeface="Microsoft YaHei" pitchFamily="2"/>
                <a:cs typeface="Microsoft YaHei" pitchFamily="2"/>
              </a:rPr>
              <a:t>Quanti buoni motivi</a:t>
            </a:r>
          </a:p>
          <a:p>
            <a:pPr algn="ctr"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5400">
                <a:solidFill>
                  <a:srgbClr val="FFD320"/>
                </a:solidFill>
                <a:latin typeface="Arial" pitchFamily="18"/>
                <a:ea typeface="Microsoft YaHei" pitchFamily="2"/>
                <a:cs typeface="Microsoft YaHei" pitchFamily="2"/>
              </a:rPr>
              <a:t>per studiare</a:t>
            </a:r>
          </a:p>
          <a:p>
            <a:pPr algn="ctr"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5400">
                <a:solidFill>
                  <a:srgbClr val="FFD320"/>
                </a:solidFill>
                <a:latin typeface="Arial" pitchFamily="18"/>
                <a:ea typeface="Microsoft YaHei" pitchFamily="2"/>
                <a:cs typeface="Microsoft YaHei" pitchFamily="2"/>
              </a:rPr>
              <a:t>Tedesco !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6C503422-958C-4AC3-9085-CB11A16E947C}"/>
              </a:ext>
            </a:extLst>
          </p:cNvPr>
          <p:cNvSpPr/>
          <p:nvPr/>
        </p:nvSpPr>
        <p:spPr>
          <a:xfrm>
            <a:off x="2641440" y="3573361"/>
            <a:ext cx="6449040" cy="10083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algn="ctr"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6000">
                <a:solidFill>
                  <a:srgbClr val="FFD320"/>
                </a:solidFill>
                <a:latin typeface="Arial" pitchFamily="18"/>
                <a:ea typeface="Microsoft YaHei" pitchFamily="2"/>
                <a:cs typeface="Microsoft YaHei" pitchFamily="2"/>
              </a:rPr>
              <a:t>Auf Wiedersehen 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9D3038-95E5-46C3-9847-EDE7DDD512E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56719" y="4869000"/>
            <a:ext cx="1657080" cy="124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16DE95B-E120-4EA3-930B-F43BCF7C707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35280" y="4797360"/>
            <a:ext cx="1655640" cy="126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3B81663-FE82-4B37-8C0C-A0FB5C8632D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80000"/>
            <a:alphaModFix/>
          </a:blip>
          <a:srcRect/>
          <a:stretch>
            <a:fillRect/>
          </a:stretch>
        </p:blipFill>
        <p:spPr>
          <a:xfrm>
            <a:off x="5016359" y="4581361"/>
            <a:ext cx="1944720" cy="1744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B2412B0-6F26-4B82-A148-2D8D3F3D56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it-IT"/>
              <a:t>Perchè scegliere tedesco alle scuole medie?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40F29C2-782C-4587-8B56-6E69122D9E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it-IT" altLang="it-IT" sz="1800" u="sng"/>
              <a:t>Il tedesco non è così difficile!</a:t>
            </a:r>
            <a:endParaRPr lang="it-IT" altLang="it-IT" sz="1800"/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1800"/>
              <a:t>     Pronuncia e intonazione del tedesco non presentano grosse difficoltà. La grammatica ha una struttura chiara e logica. </a:t>
            </a:r>
          </a:p>
          <a:p>
            <a:pPr>
              <a:lnSpc>
                <a:spcPct val="80000"/>
              </a:lnSpc>
            </a:pPr>
            <a:r>
              <a:rPr lang="it-IT" altLang="it-IT" sz="1800" u="sng"/>
              <a:t>Il tedesco dopo l’inglese è più semplice!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1800"/>
              <a:t>     I ragazzi che hanno già iniziato lo studio della lingua inglese sono agevolati poiché le due lingue, entrambe di origine germanica, hanno strutture simili: i ragazzi capiscono quindi più facilmente e rafforzano le conoscenze già acquisite nell’altra lingua.</a:t>
            </a:r>
          </a:p>
          <a:p>
            <a:pPr>
              <a:lnSpc>
                <a:spcPct val="80000"/>
              </a:lnSpc>
            </a:pPr>
            <a:r>
              <a:rPr lang="it-IT" altLang="it-IT" sz="1800" u="sng"/>
              <a:t>Il tedesco “apre la mente”!!</a:t>
            </a:r>
            <a:endParaRPr lang="it-IT" altLang="it-IT" sz="1800"/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1800"/>
              <a:t>     Il tedesco, essendo una lingua di grande sistematicità e precisione, è una lingua altamente formativa; è importante affrontarne lo studio già alla scuola media in quanto stimola le capacità logico-analitiche dei ragazzi ed ha quindi una ricaduta positiva anche sull’apprendimento di altre discipline </a:t>
            </a:r>
            <a:endParaRPr lang="de-DE" altLang="it-IT" sz="1800"/>
          </a:p>
        </p:txBody>
      </p:sp>
    </p:spTree>
  </p:cSld>
  <p:clrMapOvr>
    <a:masterClrMapping/>
  </p:clrMapOvr>
  <p:transition advTm="83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C6D2DE7-F557-49D6-AEBB-4E535B138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" y="128016"/>
            <a:ext cx="11988800" cy="93878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PERCHE’ CONTINUARE TEDESCO ALLE SCUOLE SUPERIORI?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60DB1FA-D18D-4204-AD46-156B665F6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823" y="1421090"/>
            <a:ext cx="10355073" cy="104241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it-IT" sz="3200" dirty="0"/>
              <a:t>Il tedesco offre in prospettiva importanti opportunità di qualificazione professionale e favorisce l’accesso al lavoro!</a:t>
            </a:r>
          </a:p>
          <a:p>
            <a:pPr algn="ctr"/>
            <a:endParaRPr lang="it-IT" sz="3200" dirty="0"/>
          </a:p>
          <a:p>
            <a:pPr algn="ctr"/>
            <a:endParaRPr lang="it-IT" sz="32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D0F1CB-8540-43FA-96BB-33FB5B7423F4}"/>
              </a:ext>
            </a:extLst>
          </p:cNvPr>
          <p:cNvSpPr txBox="1"/>
          <p:nvPr/>
        </p:nvSpPr>
        <p:spPr>
          <a:xfrm>
            <a:off x="472440" y="2817797"/>
            <a:ext cx="11247120" cy="36933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 dati ufficiali confermano che la Germania è il primo partner commerciale dell’Italia</a:t>
            </a:r>
          </a:p>
          <a:p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Molte ditte tedesche hanno filiali in Italia, soprattutto nelle regioni del Nord</a:t>
            </a:r>
          </a:p>
          <a:p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Sempre più imprese gradiscono che i loro collaboratori siano in grado di comunicare con i partner internazionali direttamente nella loro lingua, senza dover ricorrere ad una terza lingua straniera</a:t>
            </a:r>
          </a:p>
          <a:p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Anche nel settore del turismo il tedesco garantisce più opportunità di occupazione: i cittadini di lingua tedesca sono al primo posto fra coloro che scelgono l’Italia come meta turistica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7138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006A3A62-3EF0-4FB8-AE76-314BC0735745}"/>
              </a:ext>
            </a:extLst>
          </p:cNvPr>
          <p:cNvSpPr/>
          <p:nvPr/>
        </p:nvSpPr>
        <p:spPr>
          <a:xfrm>
            <a:off x="1315720" y="406400"/>
            <a:ext cx="9560560" cy="58115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QUALCHE DATO INTERESSANTE SU CUI RIFLETTERE……</a:t>
            </a:r>
          </a:p>
        </p:txBody>
      </p:sp>
    </p:spTree>
    <p:extLst>
      <p:ext uri="{BB962C8B-B14F-4D97-AF65-F5344CB8AC3E}">
        <p14:creationId xmlns:p14="http://schemas.microsoft.com/office/powerpoint/2010/main" val="3045816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30EB26A-00C2-EDA9-C2D1-C2D9917D8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4287"/>
            <a:ext cx="121539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15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29F5A2-1D95-4E52-0EAE-6CFC473AD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80975"/>
            <a:ext cx="1218247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13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F772370-CEC8-A7DD-E014-E8099F029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6" y="241115"/>
            <a:ext cx="11881108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86970"/>
      </p:ext>
    </p:extLst>
  </p:cSld>
  <p:clrMapOvr>
    <a:masterClrMapping/>
  </p:clrMapOvr>
</p:sld>
</file>

<file path=ppt/theme/theme1.xml><?xml version="1.0" encoding="utf-8"?>
<a:theme xmlns:a="http://schemas.openxmlformats.org/drawingml/2006/main" name="Fumetti">
  <a:themeElements>
    <a:clrScheme name="Fumetti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Fumett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it-IT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it-IT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Fumetti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metti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metti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metti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metti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metti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metti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metti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metti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stelli">
  <a:themeElements>
    <a:clrScheme name="Pastelli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Pastelli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it-IT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it-IT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astelli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telli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telli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telli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telli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telli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telli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telli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olo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olo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1485</Words>
  <Application>Microsoft Office PowerPoint</Application>
  <PresentationFormat>Widescreen</PresentationFormat>
  <Paragraphs>95</Paragraphs>
  <Slides>31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5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54" baseType="lpstr">
      <vt:lpstr>Aharoni</vt:lpstr>
      <vt:lpstr>Arial</vt:lpstr>
      <vt:lpstr>Arial Narrow</vt:lpstr>
      <vt:lpstr>Arial Rounded MT Bold</vt:lpstr>
      <vt:lpstr>Berlin Sans FB</vt:lpstr>
      <vt:lpstr>Calibri</vt:lpstr>
      <vt:lpstr>Calibri Light</vt:lpstr>
      <vt:lpstr>Comic Sans MS</vt:lpstr>
      <vt:lpstr>inherit</vt:lpstr>
      <vt:lpstr>Lucida Sans Unicode</vt:lpstr>
      <vt:lpstr>Tahoma</vt:lpstr>
      <vt:lpstr>Tempus Sans ITC</vt:lpstr>
      <vt:lpstr>Times New Roman</vt:lpstr>
      <vt:lpstr>Verdana</vt:lpstr>
      <vt:lpstr>Wide Latin</vt:lpstr>
      <vt:lpstr>Wingdings</vt:lpstr>
      <vt:lpstr>Yanone Kaffeesatz</vt:lpstr>
      <vt:lpstr>Fumetti</vt:lpstr>
      <vt:lpstr>Pastelli</vt:lpstr>
      <vt:lpstr>Titolo6</vt:lpstr>
      <vt:lpstr>Titolo9</vt:lpstr>
      <vt:lpstr>Office Theme</vt:lpstr>
      <vt:lpstr>Document</vt:lpstr>
      <vt:lpstr>Presentazione standard di PowerPoint</vt:lpstr>
      <vt:lpstr>                                                                  I  PAESI DI LINGUA TEDESCA SONO IL CUORE GEOGRAFICO DELL’EUROPA! </vt:lpstr>
      <vt:lpstr>Presentazione standard di PowerPoint</vt:lpstr>
      <vt:lpstr>Perchè scegliere tedesco alle scuole medie?</vt:lpstr>
      <vt:lpstr>PERCHE’ CONTINUARE TEDESCO ALLE SCUOLE SUPERIORI?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TEDESCO E‘ UNA LINGUA PORTATRICE DI GRANDE CULTURA!</vt:lpstr>
      <vt:lpstr>Con il tedesco diventi cittadino del mondo!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Graziella Lionello</dc:creator>
  <cp:lastModifiedBy>Graziella Lionello</cp:lastModifiedBy>
  <cp:revision>31</cp:revision>
  <dcterms:created xsi:type="dcterms:W3CDTF">2019-01-09T18:42:41Z</dcterms:created>
  <dcterms:modified xsi:type="dcterms:W3CDTF">2023-11-06T19:31:25Z</dcterms:modified>
</cp:coreProperties>
</file>